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82.png" ContentType="image/png"/>
  <Override PartName="/ppt/media/image81.png" ContentType="image/png"/>
  <Override PartName="/ppt/media/image78.png" ContentType="image/png"/>
  <Override PartName="/ppt/media/image34.jpeg" ContentType="image/jpeg"/>
  <Override PartName="/ppt/media/image7.wmf" ContentType="image/x-wmf"/>
  <Override PartName="/ppt/media/image1.wmf" ContentType="image/x-wmf"/>
  <Override PartName="/ppt/media/image6.png" ContentType="image/png"/>
  <Override PartName="/ppt/media/image61.png" ContentType="image/png"/>
  <Override PartName="/ppt/media/image5.png" ContentType="image/png"/>
  <Override PartName="/ppt/media/image67.jpeg" ContentType="image/jpeg"/>
  <Override PartName="/ppt/media/image60.png" ContentType="image/png"/>
  <Override PartName="/ppt/media/image85.png" ContentType="image/png"/>
  <Override PartName="/ppt/media/image4.png" ContentType="image/png"/>
  <Override PartName="/ppt/media/image84.png" ContentType="image/png"/>
  <Override PartName="/ppt/media/image3.png" ContentType="image/png"/>
  <Override PartName="/ppt/media/image83.png" ContentType="image/png"/>
  <Override PartName="/ppt/media/image2.png" ContentType="image/png"/>
  <Override PartName="/ppt/media/image8.png" ContentType="image/png"/>
  <Override PartName="/ppt/media/image63.png" ContentType="image/png"/>
  <Override PartName="/ppt/media/image9.png" ContentType="image/png"/>
  <Override PartName="/ppt/media/image64.png" ContentType="image/png"/>
  <Override PartName="/ppt/media/hdphoto1.wdp" ContentType="image/vnd.ms-photo"/>
  <Override PartName="/ppt/media/image32.png" ContentType="image/png"/>
  <Override PartName="/ppt/media/image57.png" ContentType="image/png"/>
  <Override PartName="/ppt/media/image17.wmf" ContentType="image/x-wmf"/>
  <Override PartName="/ppt/media/image22.png" ContentType="image/png"/>
  <Override PartName="/ppt/media/image16.wmf" ContentType="image/x-wmf"/>
  <Override PartName="/ppt/media/image21.png" ContentType="image/png"/>
  <Override PartName="/ppt/media/image79.jpeg" ContentType="image/jpeg"/>
  <Override PartName="/ppt/media/image40.png" ContentType="image/png"/>
  <Override PartName="/ppt/media/image65.png" ContentType="image/png"/>
  <Override PartName="/ppt/media/image43.png" ContentType="image/png"/>
  <Override PartName="/ppt/media/image68.png" ContentType="image/png"/>
  <Override PartName="/ppt/media/image42.png" ContentType="image/png"/>
  <Override PartName="/ppt/media/image10.wmf" ContentType="image/x-wmf"/>
  <Override PartName="/ppt/media/image35.png" ContentType="image/png"/>
  <Override PartName="/ppt/media/image33.png" ContentType="image/png"/>
  <Override PartName="/ppt/media/image58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1.png" ContentType="image/png"/>
  <Override PartName="/ppt/media/image36.png" ContentType="image/png"/>
  <Override PartName="/ppt/media/image14.png" ContentType="image/png"/>
  <Override PartName="/ppt/media/image39.png" ContentType="image/png"/>
  <Override PartName="/ppt/media/image15.png" ContentType="image/png"/>
  <Override PartName="/ppt/media/image12.wmf" ContentType="image/x-wmf"/>
  <Override PartName="/ppt/media/image37.png" ContentType="image/png"/>
  <Override PartName="/ppt/media/image13.wmf" ContentType="image/x-wmf"/>
  <Override PartName="/ppt/media/image38.png" ContentType="image/png"/>
  <Override PartName="/ppt/media/image41.png" ContentType="image/png"/>
  <Override PartName="/ppt/media/image66.png" ContentType="image/png"/>
  <Override PartName="/ppt/media/image44.png" ContentType="image/png"/>
  <Override PartName="/ppt/media/image69.png" ContentType="image/png"/>
  <Override PartName="/ppt/media/image46.jpeg" ContentType="image/jpeg"/>
  <Override PartName="/ppt/media/image80.gif" ContentType="image/gif"/>
  <Override PartName="/ppt/media/image47.jpeg" ContentType="image/jpe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9.png" ContentType="image/png"/>
  <Override PartName="/ppt/media/image62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20.png" ContentType="image/png"/>
  <Override PartName="/ppt/media/image77.jpeg" ContentType="image/jpe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0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AF50CB0-90E9-42E6-8554-8ADF43AACCF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.xml"/><Relationship Id="rId4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9.xml"/><Relationship Id="rId4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.xml"/><Relationship Id="rId4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2.xml"/><Relationship Id="rId4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3.xml"/><Relationship Id="rId4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50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51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1094978-DB06-4B9A-8DAB-053C2F5AEC8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5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2A713C1-34EA-4A8B-8743-15C0DA03A2F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61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62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87461D4-6267-4126-A610-77B09F4FE3A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54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55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86C253F-A6D3-437A-BBAD-56D917945DA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65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66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3F2297F-3F56-4777-BE12-2D3D48054FF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69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70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629DC3B-8F1F-4A6D-B95F-B99CCD99727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24600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18644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818208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19044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418644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818208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190440" y="1196280"/>
            <a:ext cx="11817720" cy="5200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190440" y="100800"/>
            <a:ext cx="9505800" cy="4091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190440" y="1196280"/>
            <a:ext cx="11817720" cy="5200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24600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624600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18644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818208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19044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body"/>
          </p:nvPr>
        </p:nvSpPr>
        <p:spPr>
          <a:xfrm>
            <a:off x="418644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body"/>
          </p:nvPr>
        </p:nvSpPr>
        <p:spPr>
          <a:xfrm>
            <a:off x="818208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190440" y="1196280"/>
            <a:ext cx="11817720" cy="5200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ubTitle"/>
          </p:nvPr>
        </p:nvSpPr>
        <p:spPr>
          <a:xfrm>
            <a:off x="190440" y="100800"/>
            <a:ext cx="9505800" cy="4091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24600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624600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18644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818208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19044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37" name="PlaceHolder 6"/>
          <p:cNvSpPr>
            <a:spLocks noGrp="1"/>
          </p:cNvSpPr>
          <p:nvPr>
            <p:ph type="body"/>
          </p:nvPr>
        </p:nvSpPr>
        <p:spPr>
          <a:xfrm>
            <a:off x="418644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38" name="PlaceHolder 7"/>
          <p:cNvSpPr>
            <a:spLocks noGrp="1"/>
          </p:cNvSpPr>
          <p:nvPr>
            <p:ph type="body"/>
          </p:nvPr>
        </p:nvSpPr>
        <p:spPr>
          <a:xfrm>
            <a:off x="818208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190440" y="1196280"/>
            <a:ext cx="11817720" cy="5200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ubTitle"/>
          </p:nvPr>
        </p:nvSpPr>
        <p:spPr>
          <a:xfrm>
            <a:off x="190440" y="100800"/>
            <a:ext cx="9505800" cy="4091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24600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body"/>
          </p:nvPr>
        </p:nvSpPr>
        <p:spPr>
          <a:xfrm>
            <a:off x="624600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18644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818208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body"/>
          </p:nvPr>
        </p:nvSpPr>
        <p:spPr>
          <a:xfrm>
            <a:off x="19044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 type="body"/>
          </p:nvPr>
        </p:nvSpPr>
        <p:spPr>
          <a:xfrm>
            <a:off x="418644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9" name="PlaceHolder 7"/>
          <p:cNvSpPr>
            <a:spLocks noGrp="1"/>
          </p:cNvSpPr>
          <p:nvPr>
            <p:ph type="body"/>
          </p:nvPr>
        </p:nvSpPr>
        <p:spPr>
          <a:xfrm>
            <a:off x="818208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subTitle"/>
          </p:nvPr>
        </p:nvSpPr>
        <p:spPr>
          <a:xfrm>
            <a:off x="190440" y="1196280"/>
            <a:ext cx="11817720" cy="5200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ubTitle"/>
          </p:nvPr>
        </p:nvSpPr>
        <p:spPr>
          <a:xfrm>
            <a:off x="190440" y="100800"/>
            <a:ext cx="9505800" cy="4091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24600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body"/>
          </p:nvPr>
        </p:nvSpPr>
        <p:spPr>
          <a:xfrm>
            <a:off x="624600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190440" y="100800"/>
            <a:ext cx="9505800" cy="4091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18644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818208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19044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23" name="PlaceHolder 6"/>
          <p:cNvSpPr>
            <a:spLocks noGrp="1"/>
          </p:cNvSpPr>
          <p:nvPr>
            <p:ph type="body"/>
          </p:nvPr>
        </p:nvSpPr>
        <p:spPr>
          <a:xfrm>
            <a:off x="418644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24" name="PlaceHolder 7"/>
          <p:cNvSpPr>
            <a:spLocks noGrp="1"/>
          </p:cNvSpPr>
          <p:nvPr>
            <p:ph type="body"/>
          </p:nvPr>
        </p:nvSpPr>
        <p:spPr>
          <a:xfrm>
            <a:off x="818208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subTitle"/>
          </p:nvPr>
        </p:nvSpPr>
        <p:spPr>
          <a:xfrm>
            <a:off x="190440" y="1196280"/>
            <a:ext cx="11817720" cy="5200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ubTitle"/>
          </p:nvPr>
        </p:nvSpPr>
        <p:spPr>
          <a:xfrm>
            <a:off x="190440" y="100800"/>
            <a:ext cx="9505800" cy="4091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24600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94" name="PlaceHolder 5"/>
          <p:cNvSpPr>
            <a:spLocks noGrp="1"/>
          </p:cNvSpPr>
          <p:nvPr>
            <p:ph type="body"/>
          </p:nvPr>
        </p:nvSpPr>
        <p:spPr>
          <a:xfrm>
            <a:off x="624600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418644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818208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99" name="PlaceHolder 5"/>
          <p:cNvSpPr>
            <a:spLocks noGrp="1"/>
          </p:cNvSpPr>
          <p:nvPr>
            <p:ph type="body"/>
          </p:nvPr>
        </p:nvSpPr>
        <p:spPr>
          <a:xfrm>
            <a:off x="19044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00" name="PlaceHolder 6"/>
          <p:cNvSpPr>
            <a:spLocks noGrp="1"/>
          </p:cNvSpPr>
          <p:nvPr>
            <p:ph type="body"/>
          </p:nvPr>
        </p:nvSpPr>
        <p:spPr>
          <a:xfrm>
            <a:off x="418644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01" name="PlaceHolder 7"/>
          <p:cNvSpPr>
            <a:spLocks noGrp="1"/>
          </p:cNvSpPr>
          <p:nvPr>
            <p:ph type="body"/>
          </p:nvPr>
        </p:nvSpPr>
        <p:spPr>
          <a:xfrm>
            <a:off x="818208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4600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7.wmf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0.wmf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2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wmf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wmf"/><Relationship Id="rId3" Type="http://schemas.openxmlformats.org/officeDocument/2006/relationships/image" Target="../media/image17.wmf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Relationship Id="rId19" Type="http://schemas.openxmlformats.org/officeDocument/2006/relationships/image" Target="../media/image33.png"/><Relationship Id="rId20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6" descr=""/>
          <p:cNvPicPr/>
          <p:nvPr/>
        </p:nvPicPr>
        <p:blipFill>
          <a:blip r:embed="rId2"/>
          <a:stretch/>
        </p:blipFill>
        <p:spPr>
          <a:xfrm>
            <a:off x="-3240" y="0"/>
            <a:ext cx="12194640" cy="68518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body"/>
          </p:nvPr>
        </p:nvSpPr>
        <p:spPr>
          <a:xfrm>
            <a:off x="656640" y="2351520"/>
            <a:ext cx="5438880" cy="2325600"/>
          </a:xfrm>
          <a:prstGeom prst="rect">
            <a:avLst/>
          </a:prstGeom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a000"/>
                </a:solidFill>
                <a:latin typeface="Calibri"/>
              </a:rPr>
              <a:t>Click icon to add picture</a:t>
            </a:r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2" name="Picture 34" descr=""/>
          <p:cNvPicPr/>
          <p:nvPr/>
        </p:nvPicPr>
        <p:blipFill>
          <a:blip r:embed="rId3"/>
          <a:stretch/>
        </p:blipFill>
        <p:spPr>
          <a:xfrm flipH="1">
            <a:off x="8351280" y="2374200"/>
            <a:ext cx="3170520" cy="3431520"/>
          </a:xfrm>
          <a:prstGeom prst="rect">
            <a:avLst/>
          </a:prstGeom>
          <a:ln>
            <a:noFill/>
          </a:ln>
        </p:spPr>
      </p:pic>
      <p:pic>
        <p:nvPicPr>
          <p:cNvPr id="3" name="Picture 18" descr=""/>
          <p:cNvPicPr/>
          <p:nvPr/>
        </p:nvPicPr>
        <p:blipFill>
          <a:blip r:embed="rId4"/>
          <a:stretch/>
        </p:blipFill>
        <p:spPr>
          <a:xfrm>
            <a:off x="2792880" y="6057720"/>
            <a:ext cx="2105640" cy="52488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5"/>
          <a:stretch/>
        </p:blipFill>
        <p:spPr>
          <a:xfrm>
            <a:off x="656640" y="6035760"/>
            <a:ext cx="629280" cy="526320"/>
          </a:xfrm>
          <a:prstGeom prst="rect">
            <a:avLst/>
          </a:prstGeom>
          <a:ln>
            <a:noFill/>
          </a:ln>
        </p:spPr>
      </p:pic>
      <p:pic>
        <p:nvPicPr>
          <p:cNvPr id="5" name="Picture 14" descr=""/>
          <p:cNvPicPr/>
          <p:nvPr/>
        </p:nvPicPr>
        <p:blipFill>
          <a:blip r:embed="rId6"/>
          <a:stretch/>
        </p:blipFill>
        <p:spPr>
          <a:xfrm>
            <a:off x="1353240" y="6035760"/>
            <a:ext cx="1186560" cy="526320"/>
          </a:xfrm>
          <a:prstGeom prst="rect">
            <a:avLst/>
          </a:prstGeom>
          <a:ln>
            <a:noFill/>
          </a:ln>
        </p:spPr>
      </p:pic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666720" y="254880"/>
            <a:ext cx="10964880" cy="882360"/>
          </a:xfrm>
          <a:prstGeom prst="rect">
            <a:avLst/>
          </a:prstGeom>
        </p:spPr>
        <p:txBody>
          <a:bodyPr lIns="108000" rIns="108000" tIns="36000" bIns="36000" anchor="ctr"/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234465"/>
                </a:solidFill>
                <a:latin typeface="Calibri"/>
              </a:rPr>
              <a:t>Presentation Title</a:t>
            </a:r>
            <a:endParaRPr b="0" lang="en-US" sz="48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7" name="Picture 4" descr=""/>
          <p:cNvPicPr/>
          <p:nvPr/>
        </p:nvPicPr>
        <p:blipFill>
          <a:blip r:embed="rId7">
            <a:alphaModFix amt="50000"/>
          </a:blip>
          <a:stretch/>
        </p:blipFill>
        <p:spPr>
          <a:xfrm>
            <a:off x="5151240" y="6080040"/>
            <a:ext cx="1436760" cy="502560"/>
          </a:xfrm>
          <a:prstGeom prst="rect">
            <a:avLst/>
          </a:prstGeom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8643960" y="4082760"/>
            <a:ext cx="2951280" cy="4049640"/>
          </a:xfrm>
          <a:prstGeom prst="rect">
            <a:avLst/>
          </a:prstGeom>
        </p:spPr>
        <p:txBody>
          <a:bodyPr lIns="36000" rIns="36000" tIns="36000" bIns="36000" anchor="ctr"/>
          <a:p>
            <a:pPr algn="r">
              <a:lnSpc>
                <a:spcPct val="105000"/>
              </a:lnSpc>
            </a:pPr>
            <a:r>
              <a:rPr b="1" lang="en-US" sz="2000" spc="-1" strike="noStrike">
                <a:solidFill>
                  <a:srgbClr val="1a334c"/>
                </a:solidFill>
                <a:latin typeface="Calibri"/>
              </a:rPr>
              <a:t>Company Name</a:t>
            </a:r>
            <a:endParaRPr b="0" lang="en-US" sz="2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8643960" y="4491360"/>
            <a:ext cx="2951280" cy="4049640"/>
          </a:xfrm>
          <a:prstGeom prst="rect">
            <a:avLst/>
          </a:prstGeom>
        </p:spPr>
        <p:txBody>
          <a:bodyPr lIns="36000" rIns="36000" tIns="36000" bIns="36000" anchor="ctr"/>
          <a:p>
            <a:pPr algn="r">
              <a:lnSpc>
                <a:spcPct val="105000"/>
              </a:lnSpc>
            </a:pPr>
            <a:r>
              <a:rPr b="1" lang="en-US" sz="1800" spc="-1" strike="noStrike">
                <a:solidFill>
                  <a:srgbClr val="1a334c"/>
                </a:solidFill>
                <a:latin typeface="Calibri"/>
              </a:rPr>
              <a:t>Company Web Site</a:t>
            </a:r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671040" y="3105360"/>
            <a:ext cx="295128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234465"/>
                </a:solidFill>
                <a:latin typeface="Calibri"/>
              </a:rPr>
              <a:t>Author Name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body"/>
          </p:nvPr>
        </p:nvSpPr>
        <p:spPr>
          <a:xfrm>
            <a:off x="671040" y="3566160"/>
            <a:ext cx="295128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alibri"/>
              </a:rPr>
              <a:t>Position</a:t>
            </a:r>
            <a:endParaRPr b="0" lang="en-US" sz="2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" name="CustomShape 7"/>
          <p:cNvSpPr/>
          <p:nvPr/>
        </p:nvSpPr>
        <p:spPr>
          <a:xfrm>
            <a:off x="-1440" y="6702840"/>
            <a:ext cx="12194640" cy="216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stomShape 8"/>
          <p:cNvSpPr/>
          <p:nvPr/>
        </p:nvSpPr>
        <p:spPr>
          <a:xfrm>
            <a:off x="-1440" y="6702840"/>
            <a:ext cx="12191760" cy="216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0" r:id="rId1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10" descr=""/>
          <p:cNvPicPr/>
          <p:nvPr/>
        </p:nvPicPr>
        <p:blipFill>
          <a:blip r:embed="rId2"/>
          <a:stretch/>
        </p:blipFill>
        <p:spPr>
          <a:xfrm>
            <a:off x="-3240" y="0"/>
            <a:ext cx="12194640" cy="6851880"/>
          </a:xfrm>
          <a:prstGeom prst="rect">
            <a:avLst/>
          </a:prstGeom>
          <a:ln>
            <a:noFill/>
          </a:ln>
        </p:spPr>
      </p:pic>
      <p:sp>
        <p:nvSpPr>
          <p:cNvPr id="51" name="CustomShape 1"/>
          <p:cNvSpPr/>
          <p:nvPr/>
        </p:nvSpPr>
        <p:spPr>
          <a:xfrm>
            <a:off x="-3240" y="0"/>
            <a:ext cx="12194640" cy="10951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" name="Picture 8" descr=""/>
          <p:cNvPicPr/>
          <p:nvPr/>
        </p:nvPicPr>
        <p:blipFill>
          <a:blip r:embed="rId3"/>
          <a:stretch/>
        </p:blipFill>
        <p:spPr>
          <a:xfrm flipH="1">
            <a:off x="7910640" y="1409760"/>
            <a:ext cx="3571920" cy="4384800"/>
          </a:xfrm>
          <a:prstGeom prst="rect">
            <a:avLst/>
          </a:prstGeom>
          <a:ln>
            <a:noFill/>
          </a:ln>
        </p:spPr>
      </p:pic>
      <p:sp>
        <p:nvSpPr>
          <p:cNvPr id="53" name="PlaceHolder 2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Table of Content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196920" y="1371600"/>
            <a:ext cx="8182080" cy="4795560"/>
          </a:xfrm>
          <a:prstGeom prst="rect">
            <a:avLst/>
          </a:prstGeom>
        </p:spPr>
        <p:txBody>
          <a:bodyPr lIns="108000" rIns="108000" tIns="36000" bIns="36000"/>
          <a:p>
            <a:pPr marL="514080" indent="-5137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…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514080" indent="-5137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…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514080" indent="-5137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…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dt"/>
          </p:nvPr>
        </p:nvSpPr>
        <p:spPr>
          <a:xfrm>
            <a:off x="188640" y="6397200"/>
            <a:ext cx="808200" cy="308520"/>
          </a:xfrm>
          <a:prstGeom prst="rect">
            <a:avLst/>
          </a:prstGeom>
        </p:spPr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fld id="{D08E6224-8ECA-41CD-A58C-1B620869A6BA}" type="datetime1">
              <a:rPr b="0" lang="en-US" sz="1000" spc="-1" strike="noStrike">
                <a:solidFill>
                  <a:srgbClr val="234465"/>
                </a:solidFill>
                <a:latin typeface="Calibri"/>
              </a:rPr>
              <a:t>01/14/2019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ftr"/>
          </p:nvPr>
        </p:nvSpPr>
        <p:spPr>
          <a:xfrm>
            <a:off x="997560" y="6397200"/>
            <a:ext cx="10567080" cy="308520"/>
          </a:xfrm>
          <a:prstGeom prst="rect">
            <a:avLst/>
          </a:prstGeom>
        </p:spPr>
        <p:txBody>
          <a:bodyPr lIns="36000" rIns="36000" tIns="36000" bIns="36000"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7" name="PlaceHolder 6"/>
          <p:cNvSpPr>
            <a:spLocks noGrp="1"/>
          </p:cNvSpPr>
          <p:nvPr>
            <p:ph type="sldNum"/>
          </p:nvPr>
        </p:nvSpPr>
        <p:spPr>
          <a:xfrm>
            <a:off x="11566440" y="6397200"/>
            <a:ext cx="428400" cy="308520"/>
          </a:xfrm>
          <a:prstGeom prst="rect">
            <a:avLst/>
          </a:prstGeom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369A51D8-48B9-4C51-B068-F0CFF3D5D689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58" name="Picture 2" descr=""/>
          <p:cNvPicPr/>
          <p:nvPr/>
        </p:nvPicPr>
        <p:blipFill>
          <a:blip r:embed="rId4">
            <a:alphaModFix amt="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lorTemp="5698"/>
                    </a14:imgEffect>
                  </a14:imgLayer>
                </a14:imgProps>
              </a:ext>
            </a:extLst>
          </a:blip>
          <a:stretch/>
        </p:blipFill>
        <p:spPr>
          <a:xfrm>
            <a:off x="9889920" y="264600"/>
            <a:ext cx="1928520" cy="5626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" descr=""/>
          <p:cNvPicPr/>
          <p:nvPr/>
        </p:nvPicPr>
        <p:blipFill>
          <a:blip r:embed="rId2"/>
          <a:stretch/>
        </p:blipFill>
        <p:spPr>
          <a:xfrm>
            <a:off x="-3240" y="0"/>
            <a:ext cx="12194640" cy="6851880"/>
          </a:xfrm>
          <a:prstGeom prst="rect">
            <a:avLst/>
          </a:prstGeom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0" y="0"/>
            <a:ext cx="12191760" cy="10951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5200560"/>
          </a:xfrm>
          <a:prstGeom prst="rect">
            <a:avLst/>
          </a:prstGeom>
        </p:spPr>
        <p:txBody>
          <a:bodyPr lIns="108000" rIns="108000" tIns="36000" bIns="36000"/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Edit Master text styles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Second level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2" marL="152316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Third level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3" marL="213228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Fourth level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lvl="4" marL="274140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Fifth level</a:t>
            </a:r>
            <a:endParaRPr b="0" lang="en-US" sz="26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Slide Title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dt"/>
          </p:nvPr>
        </p:nvSpPr>
        <p:spPr>
          <a:xfrm>
            <a:off x="188640" y="6397200"/>
            <a:ext cx="808200" cy="308520"/>
          </a:xfrm>
          <a:prstGeom prst="rect">
            <a:avLst/>
          </a:prstGeom>
        </p:spPr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fld id="{8037441E-B992-4984-A8EC-44B25CABA884}" type="datetime1">
              <a:rPr b="0" lang="en-US" sz="1000" spc="-1" strike="noStrike">
                <a:solidFill>
                  <a:srgbClr val="234465"/>
                </a:solidFill>
                <a:latin typeface="Calibri"/>
              </a:rPr>
              <a:t>01/14/2019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ftr"/>
          </p:nvPr>
        </p:nvSpPr>
        <p:spPr>
          <a:xfrm>
            <a:off x="997560" y="6397200"/>
            <a:ext cx="10567080" cy="308520"/>
          </a:xfrm>
          <a:prstGeom prst="rect">
            <a:avLst/>
          </a:prstGeom>
        </p:spPr>
        <p:txBody>
          <a:bodyPr lIns="36000" rIns="36000" tIns="36000" bIns="36000"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sldNum"/>
          </p:nvPr>
        </p:nvSpPr>
        <p:spPr>
          <a:xfrm>
            <a:off x="11566440" y="6397200"/>
            <a:ext cx="428400" cy="308520"/>
          </a:xfrm>
          <a:prstGeom prst="rect">
            <a:avLst/>
          </a:prstGeom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51EA5D2-B84E-46E2-9970-7C9240AB5AFD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02" name="Picture 13" descr=""/>
          <p:cNvPicPr/>
          <p:nvPr/>
        </p:nvPicPr>
        <p:blipFill>
          <a:blip r:embed="rId3">
            <a:alphaModFix amt="1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lorTemp="5698"/>
                    </a14:imgEffect>
                  </a14:imgLayer>
                </a14:imgProps>
              </a:ext>
            </a:extLst>
          </a:blip>
          <a:stretch/>
        </p:blipFill>
        <p:spPr>
          <a:xfrm>
            <a:off x="9889920" y="264600"/>
            <a:ext cx="1928520" cy="5626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5" descr=""/>
          <p:cNvPicPr/>
          <p:nvPr/>
        </p:nvPicPr>
        <p:blipFill>
          <a:blip r:embed="rId2"/>
          <a:stretch/>
        </p:blipFill>
        <p:spPr>
          <a:xfrm>
            <a:off x="-3240" y="0"/>
            <a:ext cx="12194640" cy="6851880"/>
          </a:xfrm>
          <a:prstGeom prst="rect">
            <a:avLst/>
          </a:prstGeom>
          <a:ln>
            <a:noFill/>
          </a:ln>
        </p:spPr>
      </p:pic>
      <p:sp>
        <p:nvSpPr>
          <p:cNvPr id="140" name="PlaceHolder 1"/>
          <p:cNvSpPr>
            <a:spLocks noGrp="1"/>
          </p:cNvSpPr>
          <p:nvPr>
            <p:ph type="body"/>
          </p:nvPr>
        </p:nvSpPr>
        <p:spPr>
          <a:xfrm>
            <a:off x="615240" y="4704840"/>
            <a:ext cx="10961280" cy="767880"/>
          </a:xfrm>
          <a:prstGeom prst="rect">
            <a:avLst/>
          </a:prstGeom>
        </p:spPr>
        <p:txBody>
          <a:bodyPr lIns="108000" rIns="108000" tIns="36000" bIns="36000" anchor="ctr"/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Click to Edit Section Title</a:t>
            </a:r>
            <a:endParaRPr b="0" lang="en-US" sz="5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15240" y="5490360"/>
            <a:ext cx="10961280" cy="499320"/>
          </a:xfrm>
          <a:prstGeom prst="rect">
            <a:avLst/>
          </a:prstGeom>
        </p:spPr>
        <p:txBody>
          <a:bodyPr lIns="108000" rIns="108000" tIns="36000" bIns="36000" anchor="ctr"/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Click to Edit Section Subtitle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4319640" y="867600"/>
            <a:ext cx="3552120" cy="35521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6" descr=""/>
          <p:cNvPicPr/>
          <p:nvPr/>
        </p:nvPicPr>
        <p:blipFill>
          <a:blip r:embed="rId2"/>
          <a:stretch/>
        </p:blipFill>
        <p:spPr>
          <a:xfrm>
            <a:off x="-3240" y="0"/>
            <a:ext cx="12194640" cy="6851880"/>
          </a:xfrm>
          <a:prstGeom prst="rect">
            <a:avLst/>
          </a:prstGeom>
          <a:ln>
            <a:noFill/>
          </a:ln>
        </p:spPr>
      </p:pic>
      <p:sp>
        <p:nvSpPr>
          <p:cNvPr id="181" name="CustomShape 1"/>
          <p:cNvSpPr/>
          <p:nvPr/>
        </p:nvSpPr>
        <p:spPr>
          <a:xfrm>
            <a:off x="-3600" y="0"/>
            <a:ext cx="11534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2" name="Picture 2" descr=""/>
          <p:cNvPicPr/>
          <p:nvPr/>
        </p:nvPicPr>
        <p:blipFill>
          <a:blip r:embed="rId3"/>
          <a:stretch/>
        </p:blipFill>
        <p:spPr>
          <a:xfrm>
            <a:off x="520200" y="3314880"/>
            <a:ext cx="1260360" cy="2797560"/>
          </a:xfrm>
          <a:prstGeom prst="rect">
            <a:avLst/>
          </a:prstGeom>
          <a:ln>
            <a:noFill/>
          </a:ln>
        </p:spPr>
      </p:pic>
      <p:sp>
        <p:nvSpPr>
          <p:cNvPr id="183" name="PlaceHolder 2"/>
          <p:cNvSpPr>
            <a:spLocks noGrp="1"/>
          </p:cNvSpPr>
          <p:nvPr>
            <p:ph type="title"/>
          </p:nvPr>
        </p:nvSpPr>
        <p:spPr>
          <a:xfrm>
            <a:off x="1297080" y="100800"/>
            <a:ext cx="8399160" cy="882360"/>
          </a:xfrm>
          <a:prstGeom prst="rect">
            <a:avLst/>
          </a:prstGeom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Slide Title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1959120" y="1121040"/>
            <a:ext cx="10035720" cy="5275800"/>
          </a:xfrm>
          <a:prstGeom prst="rect">
            <a:avLst/>
          </a:prstGeom>
        </p:spPr>
        <p:txBody>
          <a:bodyPr lIns="108000" rIns="108000" tIns="36000" bIns="36000"/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Edit Master text styles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Second level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2" marL="152316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Third level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3" marL="213228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Fourth level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lvl="4" marL="274140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Fifth level</a:t>
            </a:r>
            <a:endParaRPr b="0" lang="en-US" sz="26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dt"/>
          </p:nvPr>
        </p:nvSpPr>
        <p:spPr>
          <a:xfrm>
            <a:off x="188640" y="6397200"/>
            <a:ext cx="808200" cy="308520"/>
          </a:xfrm>
          <a:prstGeom prst="rect">
            <a:avLst/>
          </a:prstGeom>
        </p:spPr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fld id="{0B486027-91D8-4552-AEEA-54021A5F1F84}" type="datetime1">
              <a:rPr b="0" lang="en-US" sz="1000" spc="-1" strike="noStrike">
                <a:solidFill>
                  <a:srgbClr val="234465"/>
                </a:solidFill>
                <a:latin typeface="Calibri"/>
              </a:rPr>
              <a:t>01/14/2019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ftr"/>
          </p:nvPr>
        </p:nvSpPr>
        <p:spPr>
          <a:xfrm>
            <a:off x="997560" y="6397200"/>
            <a:ext cx="10567080" cy="308520"/>
          </a:xfrm>
          <a:prstGeom prst="rect">
            <a:avLst/>
          </a:prstGeom>
        </p:spPr>
        <p:txBody>
          <a:bodyPr lIns="36000" rIns="36000" tIns="36000" bIns="36000"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87" name="PlaceHolder 6"/>
          <p:cNvSpPr>
            <a:spLocks noGrp="1"/>
          </p:cNvSpPr>
          <p:nvPr>
            <p:ph type="sldNum"/>
          </p:nvPr>
        </p:nvSpPr>
        <p:spPr>
          <a:xfrm>
            <a:off x="11566440" y="6397200"/>
            <a:ext cx="428400" cy="308520"/>
          </a:xfrm>
          <a:prstGeom prst="rect">
            <a:avLst/>
          </a:prstGeom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977A98F8-9694-47F1-8DA5-A2B9C9817F2C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88" name="Picture 13" descr=""/>
          <p:cNvPicPr/>
          <p:nvPr/>
        </p:nvPicPr>
        <p:blipFill>
          <a:blip r:embed="rId4"/>
          <a:stretch/>
        </p:blipFill>
        <p:spPr>
          <a:xfrm>
            <a:off x="10033920" y="276480"/>
            <a:ext cx="1819800" cy="53100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35" descr=""/>
          <p:cNvPicPr/>
          <p:nvPr/>
        </p:nvPicPr>
        <p:blipFill>
          <a:blip r:embed="rId2"/>
          <a:stretch/>
        </p:blipFill>
        <p:spPr>
          <a:xfrm>
            <a:off x="-3240" y="5760"/>
            <a:ext cx="12194640" cy="6851880"/>
          </a:xfrm>
          <a:prstGeom prst="rect">
            <a:avLst/>
          </a:prstGeom>
          <a:ln>
            <a:noFill/>
          </a:ln>
        </p:spPr>
      </p:pic>
      <p:pic>
        <p:nvPicPr>
          <p:cNvPr id="226" name="Picture 55" descr=""/>
          <p:cNvPicPr/>
          <p:nvPr/>
        </p:nvPicPr>
        <p:blipFill>
          <a:blip r:embed="rId3"/>
          <a:stretch/>
        </p:blipFill>
        <p:spPr>
          <a:xfrm>
            <a:off x="-3240" y="5760"/>
            <a:ext cx="12194640" cy="6851880"/>
          </a:xfrm>
          <a:prstGeom prst="rect">
            <a:avLst/>
          </a:prstGeom>
          <a:ln>
            <a:noFill/>
          </a:ln>
        </p:spPr>
      </p:pic>
      <p:sp>
        <p:nvSpPr>
          <p:cNvPr id="227" name="CustomShape 1"/>
          <p:cNvSpPr/>
          <p:nvPr/>
        </p:nvSpPr>
        <p:spPr>
          <a:xfrm>
            <a:off x="-1051200" y="703080"/>
            <a:ext cx="8405640" cy="10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 algn="ctr">
              <a:lnSpc>
                <a:spcPct val="100000"/>
              </a:lnSpc>
            </a:pPr>
            <a:r>
              <a:rPr b="1" lang="en-US" sz="8800" spc="-1" strike="noStrike">
                <a:solidFill>
                  <a:srgbClr val="234465"/>
                </a:solidFill>
                <a:latin typeface="Calibri"/>
              </a:rPr>
              <a:t>Questions?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28" name="Picture 25" descr=""/>
          <p:cNvPicPr/>
          <p:nvPr/>
        </p:nvPicPr>
        <p:blipFill>
          <a:blip r:embed="rId4"/>
          <a:stretch/>
        </p:blipFill>
        <p:spPr>
          <a:xfrm>
            <a:off x="165240" y="2223000"/>
            <a:ext cx="3575520" cy="4148280"/>
          </a:xfrm>
          <a:prstGeom prst="rect">
            <a:avLst/>
          </a:prstGeom>
          <a:ln>
            <a:noFill/>
          </a:ln>
        </p:spPr>
      </p:pic>
      <p:pic>
        <p:nvPicPr>
          <p:cNvPr id="229" name="Picture 41" descr=""/>
          <p:cNvPicPr/>
          <p:nvPr/>
        </p:nvPicPr>
        <p:blipFill>
          <a:blip r:embed="rId5"/>
          <a:stretch/>
        </p:blipFill>
        <p:spPr>
          <a:xfrm>
            <a:off x="9696600" y="314280"/>
            <a:ext cx="2125800" cy="529920"/>
          </a:xfrm>
          <a:prstGeom prst="rect">
            <a:avLst/>
          </a:prstGeom>
          <a:ln>
            <a:noFill/>
          </a:ln>
        </p:spPr>
      </p:pic>
      <p:sp>
        <p:nvSpPr>
          <p:cNvPr id="230" name="PlaceHolder 2"/>
          <p:cNvSpPr>
            <a:spLocks noGrp="1"/>
          </p:cNvSpPr>
          <p:nvPr>
            <p:ph type="dt"/>
          </p:nvPr>
        </p:nvSpPr>
        <p:spPr>
          <a:xfrm>
            <a:off x="188640" y="6397200"/>
            <a:ext cx="808200" cy="308520"/>
          </a:xfrm>
          <a:prstGeom prst="rect">
            <a:avLst/>
          </a:prstGeom>
        </p:spPr>
        <p:txBody>
          <a:bodyPr lIns="36000" rIns="36000" tIns="36000" bIns="36000" anchor="ctr"/>
          <a:p>
            <a:pPr algn="ctr">
              <a:lnSpc>
                <a:spcPct val="100000"/>
              </a:lnSpc>
            </a:pPr>
            <a:fld id="{5F38F059-370D-4D2E-9170-4ED8B0C22664}" type="datetime1">
              <a:rPr b="0" lang="en-US" sz="1000" spc="-1" strike="noStrike">
                <a:solidFill>
                  <a:srgbClr val="234465"/>
                </a:solidFill>
                <a:latin typeface="Calibri"/>
              </a:rPr>
              <a:t>01/14/2019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ftr"/>
          </p:nvPr>
        </p:nvSpPr>
        <p:spPr>
          <a:xfrm>
            <a:off x="997560" y="6397200"/>
            <a:ext cx="10567080" cy="308520"/>
          </a:xfrm>
          <a:prstGeom prst="rect">
            <a:avLst/>
          </a:prstGeom>
        </p:spPr>
        <p:txBody>
          <a:bodyPr lIns="36000" rIns="36000" tIns="36000" bIns="36000"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sldNum"/>
          </p:nvPr>
        </p:nvSpPr>
        <p:spPr>
          <a:xfrm>
            <a:off x="11566440" y="6397200"/>
            <a:ext cx="428400" cy="308520"/>
          </a:xfrm>
          <a:prstGeom prst="rect">
            <a:avLst/>
          </a:prstGeom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961F8B8-BFF2-4CE0-9B37-C8DD7C4C6F4E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33" name="Picture 17" descr=""/>
          <p:cNvPicPr/>
          <p:nvPr/>
        </p:nvPicPr>
        <p:blipFill>
          <a:blip r:embed="rId6"/>
          <a:stretch/>
        </p:blipFill>
        <p:spPr>
          <a:xfrm>
            <a:off x="6950880" y="1702440"/>
            <a:ext cx="1198440" cy="1198440"/>
          </a:xfrm>
          <a:prstGeom prst="rect">
            <a:avLst/>
          </a:prstGeom>
          <a:ln>
            <a:noFill/>
          </a:ln>
        </p:spPr>
      </p:pic>
      <p:pic>
        <p:nvPicPr>
          <p:cNvPr id="234" name="Picture 19" descr=""/>
          <p:cNvPicPr/>
          <p:nvPr/>
        </p:nvPicPr>
        <p:blipFill>
          <a:blip r:embed="rId7"/>
          <a:stretch/>
        </p:blipFill>
        <p:spPr>
          <a:xfrm>
            <a:off x="4789080" y="3776400"/>
            <a:ext cx="1166040" cy="1401840"/>
          </a:xfrm>
          <a:prstGeom prst="rect">
            <a:avLst/>
          </a:prstGeom>
          <a:ln>
            <a:noFill/>
          </a:ln>
        </p:spPr>
      </p:pic>
      <p:pic>
        <p:nvPicPr>
          <p:cNvPr id="235" name="Picture 20" descr=""/>
          <p:cNvPicPr/>
          <p:nvPr/>
        </p:nvPicPr>
        <p:blipFill>
          <a:blip r:embed="rId8"/>
          <a:stretch/>
        </p:blipFill>
        <p:spPr>
          <a:xfrm>
            <a:off x="6228000" y="3776400"/>
            <a:ext cx="1166040" cy="1388880"/>
          </a:xfrm>
          <a:prstGeom prst="rect">
            <a:avLst/>
          </a:prstGeom>
          <a:ln>
            <a:noFill/>
          </a:ln>
        </p:spPr>
      </p:pic>
      <p:pic>
        <p:nvPicPr>
          <p:cNvPr id="236" name="Picture 21" descr=""/>
          <p:cNvPicPr/>
          <p:nvPr/>
        </p:nvPicPr>
        <p:blipFill>
          <a:blip r:embed="rId9"/>
          <a:stretch/>
        </p:blipFill>
        <p:spPr>
          <a:xfrm>
            <a:off x="7668000" y="3775680"/>
            <a:ext cx="1166040" cy="1566720"/>
          </a:xfrm>
          <a:prstGeom prst="rect">
            <a:avLst/>
          </a:prstGeom>
          <a:ln>
            <a:noFill/>
          </a:ln>
        </p:spPr>
      </p:pic>
      <p:pic>
        <p:nvPicPr>
          <p:cNvPr id="237" name="Picture 22" descr=""/>
          <p:cNvPicPr/>
          <p:nvPr/>
        </p:nvPicPr>
        <p:blipFill>
          <a:blip r:embed="rId10"/>
          <a:stretch/>
        </p:blipFill>
        <p:spPr>
          <a:xfrm>
            <a:off x="9108000" y="3769920"/>
            <a:ext cx="1166040" cy="1350360"/>
          </a:xfrm>
          <a:prstGeom prst="rect">
            <a:avLst/>
          </a:prstGeom>
          <a:ln>
            <a:noFill/>
          </a:ln>
        </p:spPr>
      </p:pic>
      <p:pic>
        <p:nvPicPr>
          <p:cNvPr id="238" name="Picture 23" descr=""/>
          <p:cNvPicPr/>
          <p:nvPr/>
        </p:nvPicPr>
        <p:blipFill>
          <a:blip r:embed="rId11"/>
          <a:stretch/>
        </p:blipFill>
        <p:spPr>
          <a:xfrm>
            <a:off x="10548000" y="3776400"/>
            <a:ext cx="1166040" cy="1433520"/>
          </a:xfrm>
          <a:prstGeom prst="rect">
            <a:avLst/>
          </a:prstGeom>
          <a:ln>
            <a:noFill/>
          </a:ln>
        </p:spPr>
      </p:pic>
      <p:pic>
        <p:nvPicPr>
          <p:cNvPr id="239" name="Picture 24" descr=""/>
          <p:cNvPicPr/>
          <p:nvPr/>
        </p:nvPicPr>
        <p:blipFill>
          <a:blip r:embed="rId12"/>
          <a:stretch/>
        </p:blipFill>
        <p:spPr>
          <a:xfrm>
            <a:off x="3386160" y="3776400"/>
            <a:ext cx="1164240" cy="1439640"/>
          </a:xfrm>
          <a:prstGeom prst="rect">
            <a:avLst/>
          </a:prstGeom>
          <a:ln>
            <a:noFill/>
          </a:ln>
        </p:spPr>
      </p:pic>
      <p:sp>
        <p:nvSpPr>
          <p:cNvPr id="240" name="Line 5"/>
          <p:cNvSpPr/>
          <p:nvPr/>
        </p:nvSpPr>
        <p:spPr>
          <a:xfrm>
            <a:off x="3969360" y="3335400"/>
            <a:ext cx="7161840" cy="3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Line 6"/>
          <p:cNvSpPr/>
          <p:nvPr/>
        </p:nvSpPr>
        <p:spPr>
          <a:xfrm>
            <a:off x="3969360" y="333540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Line 7"/>
          <p:cNvSpPr/>
          <p:nvPr/>
        </p:nvSpPr>
        <p:spPr>
          <a:xfrm>
            <a:off x="5364000" y="333540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Line 8"/>
          <p:cNvSpPr/>
          <p:nvPr/>
        </p:nvSpPr>
        <p:spPr>
          <a:xfrm>
            <a:off x="6811200" y="332892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Line 9"/>
          <p:cNvSpPr/>
          <p:nvPr/>
        </p:nvSpPr>
        <p:spPr>
          <a:xfrm>
            <a:off x="8251200" y="332892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Line 10"/>
          <p:cNvSpPr/>
          <p:nvPr/>
        </p:nvSpPr>
        <p:spPr>
          <a:xfrm>
            <a:off x="9691200" y="332892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Line 11"/>
          <p:cNvSpPr/>
          <p:nvPr/>
        </p:nvSpPr>
        <p:spPr>
          <a:xfrm>
            <a:off x="11131200" y="333540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Line 12"/>
          <p:cNvSpPr/>
          <p:nvPr/>
        </p:nvSpPr>
        <p:spPr>
          <a:xfrm>
            <a:off x="7550280" y="309276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13"/>
          <p:cNvSpPr/>
          <p:nvPr/>
        </p:nvSpPr>
        <p:spPr>
          <a:xfrm>
            <a:off x="-1440" y="6371280"/>
            <a:ext cx="12194640" cy="5043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9" name="Picture 36" descr=""/>
          <p:cNvPicPr/>
          <p:nvPr/>
        </p:nvPicPr>
        <p:blipFill>
          <a:blip r:embed="rId13"/>
          <a:stretch/>
        </p:blipFill>
        <p:spPr>
          <a:xfrm>
            <a:off x="6950880" y="1702440"/>
            <a:ext cx="1198440" cy="1198440"/>
          </a:xfrm>
          <a:prstGeom prst="rect">
            <a:avLst/>
          </a:prstGeom>
          <a:ln>
            <a:noFill/>
          </a:ln>
        </p:spPr>
      </p:pic>
      <p:pic>
        <p:nvPicPr>
          <p:cNvPr id="250" name="Picture 37" descr=""/>
          <p:cNvPicPr/>
          <p:nvPr/>
        </p:nvPicPr>
        <p:blipFill>
          <a:blip r:embed="rId14"/>
          <a:stretch/>
        </p:blipFill>
        <p:spPr>
          <a:xfrm>
            <a:off x="4789080" y="3776400"/>
            <a:ext cx="1166040" cy="1401840"/>
          </a:xfrm>
          <a:prstGeom prst="rect">
            <a:avLst/>
          </a:prstGeom>
          <a:ln>
            <a:noFill/>
          </a:ln>
        </p:spPr>
      </p:pic>
      <p:pic>
        <p:nvPicPr>
          <p:cNvPr id="251" name="Picture 38" descr=""/>
          <p:cNvPicPr/>
          <p:nvPr/>
        </p:nvPicPr>
        <p:blipFill>
          <a:blip r:embed="rId15"/>
          <a:stretch/>
        </p:blipFill>
        <p:spPr>
          <a:xfrm>
            <a:off x="6228000" y="3776400"/>
            <a:ext cx="1166040" cy="1388880"/>
          </a:xfrm>
          <a:prstGeom prst="rect">
            <a:avLst/>
          </a:prstGeom>
          <a:ln>
            <a:noFill/>
          </a:ln>
        </p:spPr>
      </p:pic>
      <p:pic>
        <p:nvPicPr>
          <p:cNvPr id="252" name="Picture 39" descr=""/>
          <p:cNvPicPr/>
          <p:nvPr/>
        </p:nvPicPr>
        <p:blipFill>
          <a:blip r:embed="rId16"/>
          <a:stretch/>
        </p:blipFill>
        <p:spPr>
          <a:xfrm>
            <a:off x="7668000" y="3775680"/>
            <a:ext cx="1166040" cy="1566720"/>
          </a:xfrm>
          <a:prstGeom prst="rect">
            <a:avLst/>
          </a:prstGeom>
          <a:ln>
            <a:noFill/>
          </a:ln>
        </p:spPr>
      </p:pic>
      <p:pic>
        <p:nvPicPr>
          <p:cNvPr id="253" name="Picture 40" descr=""/>
          <p:cNvPicPr/>
          <p:nvPr/>
        </p:nvPicPr>
        <p:blipFill>
          <a:blip r:embed="rId17"/>
          <a:stretch/>
        </p:blipFill>
        <p:spPr>
          <a:xfrm>
            <a:off x="9108000" y="3769920"/>
            <a:ext cx="1166040" cy="1350360"/>
          </a:xfrm>
          <a:prstGeom prst="rect">
            <a:avLst/>
          </a:prstGeom>
          <a:ln>
            <a:noFill/>
          </a:ln>
        </p:spPr>
      </p:pic>
      <p:pic>
        <p:nvPicPr>
          <p:cNvPr id="254" name="Picture 42" descr=""/>
          <p:cNvPicPr/>
          <p:nvPr/>
        </p:nvPicPr>
        <p:blipFill>
          <a:blip r:embed="rId18"/>
          <a:stretch/>
        </p:blipFill>
        <p:spPr>
          <a:xfrm>
            <a:off x="10548000" y="3776400"/>
            <a:ext cx="1166040" cy="1433520"/>
          </a:xfrm>
          <a:prstGeom prst="rect">
            <a:avLst/>
          </a:prstGeom>
          <a:ln>
            <a:noFill/>
          </a:ln>
        </p:spPr>
      </p:pic>
      <p:pic>
        <p:nvPicPr>
          <p:cNvPr id="255" name="Picture 43" descr=""/>
          <p:cNvPicPr/>
          <p:nvPr/>
        </p:nvPicPr>
        <p:blipFill>
          <a:blip r:embed="rId19"/>
          <a:stretch/>
        </p:blipFill>
        <p:spPr>
          <a:xfrm>
            <a:off x="3386160" y="3776400"/>
            <a:ext cx="1164240" cy="1439640"/>
          </a:xfrm>
          <a:prstGeom prst="rect">
            <a:avLst/>
          </a:prstGeom>
          <a:ln>
            <a:noFill/>
          </a:ln>
        </p:spPr>
      </p:pic>
      <p:sp>
        <p:nvSpPr>
          <p:cNvPr id="256" name="Line 14"/>
          <p:cNvSpPr/>
          <p:nvPr/>
        </p:nvSpPr>
        <p:spPr>
          <a:xfrm>
            <a:off x="3969360" y="3335400"/>
            <a:ext cx="7161840" cy="3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Line 15"/>
          <p:cNvSpPr/>
          <p:nvPr/>
        </p:nvSpPr>
        <p:spPr>
          <a:xfrm>
            <a:off x="3969360" y="333540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Line 16"/>
          <p:cNvSpPr/>
          <p:nvPr/>
        </p:nvSpPr>
        <p:spPr>
          <a:xfrm>
            <a:off x="5364000" y="333540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Line 17"/>
          <p:cNvSpPr/>
          <p:nvPr/>
        </p:nvSpPr>
        <p:spPr>
          <a:xfrm>
            <a:off x="6811200" y="332892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Line 18"/>
          <p:cNvSpPr/>
          <p:nvPr/>
        </p:nvSpPr>
        <p:spPr>
          <a:xfrm>
            <a:off x="8251200" y="332892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Line 19"/>
          <p:cNvSpPr/>
          <p:nvPr/>
        </p:nvSpPr>
        <p:spPr>
          <a:xfrm>
            <a:off x="9691200" y="332892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Line 20"/>
          <p:cNvSpPr/>
          <p:nvPr/>
        </p:nvSpPr>
        <p:spPr>
          <a:xfrm>
            <a:off x="11131200" y="333540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Line 21"/>
          <p:cNvSpPr/>
          <p:nvPr/>
        </p:nvSpPr>
        <p:spPr>
          <a:xfrm>
            <a:off x="7550280" y="309276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PlaceHolder 2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65" name="PlaceHolder 2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Click to edit the outline text format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Second Outline Level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Fourth Outline Level</a:t>
            </a:r>
            <a:endParaRPr b="0" lang="en-US" sz="2600" spc="-1" strike="noStrike">
              <a:solidFill>
                <a:srgbClr val="234465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34465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234465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34465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234465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34465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image" Target="../media/image34.jpe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softuni.bg/trainings/2252/java-web-development-basics-january-2019" TargetMode="Externa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hyperlink" Target="https://www.facebook.com/groups/JavaWebJanuary2019/" TargetMode="External"/><Relationship Id="rId6" Type="http://schemas.openxmlformats.org/officeDocument/2006/relationships/hyperlink" Target="https://softuni.bg/forum/categories/73/java-web-development-basics" TargetMode="External"/><Relationship Id="rId7" Type="http://schemas.openxmlformats.org/officeDocument/2006/relationships/slideLayout" Target="../slideLayouts/slideLayout25.xml"/><Relationship Id="rId8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softuni.bg/" TargetMode="Externa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softuni.bg/trainings/courses" TargetMode="External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jpe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image" Target="../media/image78.png"/><Relationship Id="rId3" Type="http://schemas.openxmlformats.org/officeDocument/2006/relationships/image" Target="../media/image79.jpeg"/><Relationship Id="rId4" Type="http://schemas.openxmlformats.org/officeDocument/2006/relationships/image" Target="../media/image80.gif"/><Relationship Id="rId5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hyperlink" Target="http://softuni.foundation/" TargetMode="External"/><Relationship Id="rId3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://forum.softuni.bg/" TargetMode="External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slideLayout" Target="../slideLayouts/slideLayout25.xml"/><Relationship Id="rId10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85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666720" y="1303200"/>
            <a:ext cx="1096488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3600" spc="-1" strike="noStrike">
                <a:solidFill>
                  <a:srgbClr val="234465"/>
                </a:solidFill>
                <a:latin typeface="Calibri"/>
              </a:rPr>
              <a:t>Course Introduction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309" name="TextShape 2"/>
          <p:cNvSpPr txBox="1"/>
          <p:nvPr/>
        </p:nvSpPr>
        <p:spPr>
          <a:xfrm>
            <a:off x="666720" y="254880"/>
            <a:ext cx="1096488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234465"/>
                </a:solidFill>
                <a:latin typeface="Calibri"/>
              </a:rPr>
              <a:t>Java Web Development Basics</a:t>
            </a:r>
            <a:endParaRPr b="0" lang="en-US" sz="4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10" name="TextShape 3"/>
          <p:cNvSpPr txBox="1"/>
          <p:nvPr/>
        </p:nvSpPr>
        <p:spPr>
          <a:xfrm>
            <a:off x="8643960" y="5916240"/>
            <a:ext cx="2951280" cy="3823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5000"/>
              </a:lnSpc>
            </a:pPr>
            <a:r>
              <a:rPr b="1" lang="en-US" sz="2000" spc="-1" strike="noStrike">
                <a:solidFill>
                  <a:srgbClr val="1a334c"/>
                </a:solidFill>
                <a:latin typeface="Calibri"/>
              </a:rPr>
              <a:t>Software University</a:t>
            </a:r>
            <a:endParaRPr b="0" lang="en-US" sz="2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11" name="TextShape 4"/>
          <p:cNvSpPr txBox="1"/>
          <p:nvPr/>
        </p:nvSpPr>
        <p:spPr>
          <a:xfrm>
            <a:off x="8643960" y="6340320"/>
            <a:ext cx="2951280" cy="3513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5000"/>
              </a:lnSpc>
            </a:pPr>
            <a:r>
              <a:rPr b="1" lang="en-US" sz="1800" spc="-1" strike="noStrike" u="sng">
                <a:solidFill>
                  <a:srgbClr val="d9880f"/>
                </a:solidFill>
                <a:uFillTx/>
                <a:latin typeface="Calibri"/>
                <a:hlinkClick r:id="rId1"/>
              </a:rPr>
              <a:t>http://softuni.bg</a:t>
            </a:r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12" name="TextShape 5"/>
          <p:cNvSpPr txBox="1"/>
          <p:nvPr/>
        </p:nvSpPr>
        <p:spPr>
          <a:xfrm>
            <a:off x="671040" y="4876920"/>
            <a:ext cx="2951280" cy="506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234465"/>
                </a:solidFill>
                <a:latin typeface="Calibri"/>
              </a:rPr>
              <a:t>SoftUni Team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13" name="TextShape 6"/>
          <p:cNvSpPr txBox="1"/>
          <p:nvPr/>
        </p:nvSpPr>
        <p:spPr>
          <a:xfrm>
            <a:off x="671040" y="5368680"/>
            <a:ext cx="2951280" cy="4446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alibri"/>
              </a:rPr>
              <a:t>Technical Trainers</a:t>
            </a:r>
            <a:endParaRPr b="0" lang="en-US" sz="24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314" name="Picture 12" descr=""/>
          <p:cNvPicPr/>
          <p:nvPr/>
        </p:nvPicPr>
        <p:blipFill>
          <a:blip r:embed="rId2"/>
          <a:stretch/>
        </p:blipFill>
        <p:spPr>
          <a:xfrm>
            <a:off x="4006800" y="2185920"/>
            <a:ext cx="3503160" cy="1918080"/>
          </a:xfrm>
          <a:prstGeom prst="rect">
            <a:avLst/>
          </a:prstGeom>
          <a:ln>
            <a:noFill/>
          </a:ln>
        </p:spPr>
      </p:pic>
      <p:pic>
        <p:nvPicPr>
          <p:cNvPr id="315" name="Picture 13" descr=""/>
          <p:cNvPicPr/>
          <p:nvPr/>
        </p:nvPicPr>
        <p:blipFill>
          <a:blip r:embed="rId3"/>
          <a:stretch/>
        </p:blipFill>
        <p:spPr>
          <a:xfrm>
            <a:off x="6001920" y="3830400"/>
            <a:ext cx="1831320" cy="1831320"/>
          </a:xfrm>
          <a:prstGeom prst="rect">
            <a:avLst/>
          </a:prstGeom>
          <a:ln>
            <a:noFill/>
          </a:ln>
        </p:spPr>
      </p:pic>
      <p:pic>
        <p:nvPicPr>
          <p:cNvPr id="316" name="Picture 14" descr=""/>
          <p:cNvPicPr/>
          <p:nvPr/>
        </p:nvPicPr>
        <p:blipFill>
          <a:blip r:embed="rId4"/>
          <a:stretch/>
        </p:blipFill>
        <p:spPr>
          <a:xfrm>
            <a:off x="3992400" y="3818520"/>
            <a:ext cx="1378080" cy="1941120"/>
          </a:xfrm>
          <a:prstGeom prst="rect">
            <a:avLst/>
          </a:prstGeom>
          <a:ln>
            <a:noFill/>
          </a:ln>
        </p:spPr>
      </p:pic>
      <p:pic>
        <p:nvPicPr>
          <p:cNvPr id="317" name="Picture 3" descr=""/>
          <p:cNvPicPr/>
          <p:nvPr/>
        </p:nvPicPr>
        <p:blipFill>
          <a:blip r:embed="rId5"/>
          <a:stretch/>
        </p:blipFill>
        <p:spPr>
          <a:xfrm>
            <a:off x="1456560" y="2265120"/>
            <a:ext cx="1904760" cy="190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615240" y="4704840"/>
            <a:ext cx="10961280" cy="7678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Course Organization</a:t>
            </a:r>
            <a:endParaRPr b="0" lang="en-US" sz="54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349" name="Picture 6" descr=""/>
          <p:cNvPicPr/>
          <p:nvPr/>
        </p:nvPicPr>
        <p:blipFill>
          <a:blip r:embed="rId1"/>
          <a:stretch/>
        </p:blipFill>
        <p:spPr>
          <a:xfrm>
            <a:off x="4724280" y="1406880"/>
            <a:ext cx="2833200" cy="223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Shape 1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Java Web Module at SoftUni – Timeline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2885040" y="2876040"/>
            <a:ext cx="6630840" cy="3524400"/>
          </a:xfrm>
          <a:prstGeom prst="rect">
            <a:avLst/>
          </a:prstGeom>
          <a:solidFill>
            <a:schemeClr val="tx1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Java MVC Frameworks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Lessons + exercises + exam</a:t>
            </a:r>
            <a:endParaRPr b="0" lang="en-US" sz="1800" spc="-1" strike="noStrike">
              <a:latin typeface="Arial"/>
            </a:endParaRPr>
          </a:p>
          <a:p>
            <a:pPr marL="174600" indent="-17424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6 weeks * 4 times / week</a:t>
            </a:r>
            <a:endParaRPr b="0" lang="en-US" sz="1800" spc="-1" strike="noStrike">
              <a:latin typeface="Arial"/>
            </a:endParaRPr>
          </a:p>
          <a:p>
            <a:pPr marL="174600" indent="-17424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18 credits</a:t>
            </a:r>
            <a:endParaRPr b="0" lang="en-US" sz="1800" spc="-1" strike="noStrike">
              <a:latin typeface="Arial"/>
            </a:endParaRPr>
          </a:p>
          <a:p>
            <a:pPr marL="174600" indent="-17424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Start: 25-Feb-2019</a:t>
            </a:r>
            <a:endParaRPr b="0" lang="en-US" sz="1800" spc="-1" strike="noStrike">
              <a:latin typeface="Arial"/>
            </a:endParaRPr>
          </a:p>
          <a:p>
            <a:pPr marL="174600" indent="-17424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Project Defense: 14-Apr-2019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513000" y="2876040"/>
            <a:ext cx="2254680" cy="3524400"/>
          </a:xfrm>
          <a:prstGeom prst="rect">
            <a:avLst/>
          </a:prstGeom>
          <a:solidFill>
            <a:schemeClr val="tx1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Java Web Development Basics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Lessons + exercises + exam</a:t>
            </a:r>
            <a:endParaRPr b="0" lang="en-US" sz="1800" spc="-1" strike="noStrike">
              <a:latin typeface="Arial"/>
            </a:endParaRPr>
          </a:p>
          <a:p>
            <a:pPr marL="174600" indent="-17424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6 weeks * 4 times / week</a:t>
            </a:r>
            <a:endParaRPr b="0" lang="en-US" sz="1800" spc="-1" strike="noStrike">
              <a:latin typeface="Arial"/>
            </a:endParaRPr>
          </a:p>
          <a:p>
            <a:pPr marL="174600" indent="-17424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12 credits</a:t>
            </a:r>
            <a:endParaRPr b="0" lang="en-US" sz="1800" spc="-1" strike="noStrike">
              <a:latin typeface="Arial"/>
            </a:endParaRPr>
          </a:p>
          <a:p>
            <a:pPr marL="174600" indent="-17424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Start: 14-Jan-2019</a:t>
            </a:r>
            <a:endParaRPr b="0" lang="en-US" sz="1800" spc="-1" strike="noStrike">
              <a:latin typeface="Arial"/>
            </a:endParaRPr>
          </a:p>
          <a:p>
            <a:pPr marL="174600" indent="-17424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Exam: 24-Feb-2019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3" name="CustomShape 4"/>
          <p:cNvSpPr/>
          <p:nvPr/>
        </p:nvSpPr>
        <p:spPr>
          <a:xfrm>
            <a:off x="9677520" y="2876040"/>
            <a:ext cx="1904760" cy="3524400"/>
          </a:xfrm>
          <a:prstGeom prst="rect">
            <a:avLst/>
          </a:prstGeom>
          <a:solidFill>
            <a:schemeClr val="tx1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Java Web </a:t>
            </a:r>
            <a:br/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Re-Take Exams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Third and forth week of April 2019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CustomShape 5"/>
          <p:cNvSpPr/>
          <p:nvPr/>
        </p:nvSpPr>
        <p:spPr>
          <a:xfrm>
            <a:off x="185040" y="1504800"/>
            <a:ext cx="17388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34465"/>
                </a:solidFill>
                <a:latin typeface="Calibri"/>
              </a:rPr>
              <a:t>14-Jan-2019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5" name="CustomShape 6"/>
          <p:cNvSpPr/>
          <p:nvPr/>
        </p:nvSpPr>
        <p:spPr>
          <a:xfrm>
            <a:off x="3016800" y="1504800"/>
            <a:ext cx="17827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34465"/>
                </a:solidFill>
                <a:latin typeface="Calibri"/>
              </a:rPr>
              <a:t>24-Feb-2019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6" name="CustomShape 7"/>
          <p:cNvSpPr/>
          <p:nvPr/>
        </p:nvSpPr>
        <p:spPr>
          <a:xfrm>
            <a:off x="8769960" y="1504800"/>
            <a:ext cx="17510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34465"/>
                </a:solidFill>
                <a:latin typeface="Calibri"/>
              </a:rPr>
              <a:t>14-Apr-2019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7" name="Line 8"/>
          <p:cNvSpPr/>
          <p:nvPr/>
        </p:nvSpPr>
        <p:spPr>
          <a:xfrm>
            <a:off x="396720" y="2249280"/>
            <a:ext cx="11185560" cy="360"/>
          </a:xfrm>
          <a:prstGeom prst="line">
            <a:avLst/>
          </a:prstGeom>
          <a:ln w="28440"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58" name="Line 9"/>
          <p:cNvSpPr/>
          <p:nvPr/>
        </p:nvSpPr>
        <p:spPr>
          <a:xfrm>
            <a:off x="512640" y="1990440"/>
            <a:ext cx="360" cy="518040"/>
          </a:xfrm>
          <a:prstGeom prst="line">
            <a:avLst/>
          </a:prstGeom>
          <a:ln w="28440"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59" name="Line 10"/>
          <p:cNvSpPr/>
          <p:nvPr/>
        </p:nvSpPr>
        <p:spPr>
          <a:xfrm>
            <a:off x="2767680" y="1997640"/>
            <a:ext cx="360" cy="518040"/>
          </a:xfrm>
          <a:prstGeom prst="line">
            <a:avLst/>
          </a:prstGeom>
          <a:ln w="28440"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60" name="Line 11"/>
          <p:cNvSpPr/>
          <p:nvPr/>
        </p:nvSpPr>
        <p:spPr>
          <a:xfrm>
            <a:off x="1085040" y="2123640"/>
            <a:ext cx="360" cy="258840"/>
          </a:xfrm>
          <a:prstGeom prst="line">
            <a:avLst/>
          </a:prstGeom>
          <a:ln w="6480"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61" name="Line 12"/>
          <p:cNvSpPr/>
          <p:nvPr/>
        </p:nvSpPr>
        <p:spPr>
          <a:xfrm>
            <a:off x="2212920" y="2123640"/>
            <a:ext cx="360" cy="258840"/>
          </a:xfrm>
          <a:prstGeom prst="line">
            <a:avLst/>
          </a:prstGeom>
          <a:ln w="6480"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62" name="Line 13"/>
          <p:cNvSpPr/>
          <p:nvPr/>
        </p:nvSpPr>
        <p:spPr>
          <a:xfrm>
            <a:off x="1648440" y="2130840"/>
            <a:ext cx="360" cy="258840"/>
          </a:xfrm>
          <a:prstGeom prst="line">
            <a:avLst/>
          </a:prstGeom>
          <a:ln w="6480"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63" name="Line 14"/>
          <p:cNvSpPr/>
          <p:nvPr/>
        </p:nvSpPr>
        <p:spPr>
          <a:xfrm>
            <a:off x="3340080" y="2130840"/>
            <a:ext cx="360" cy="258840"/>
          </a:xfrm>
          <a:prstGeom prst="line">
            <a:avLst/>
          </a:prstGeom>
          <a:ln w="6480"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64" name="Line 15"/>
          <p:cNvSpPr/>
          <p:nvPr/>
        </p:nvSpPr>
        <p:spPr>
          <a:xfrm>
            <a:off x="4467960" y="2123640"/>
            <a:ext cx="360" cy="266040"/>
          </a:xfrm>
          <a:prstGeom prst="line">
            <a:avLst/>
          </a:prstGeom>
          <a:ln w="6480"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65" name="Line 16"/>
          <p:cNvSpPr/>
          <p:nvPr/>
        </p:nvSpPr>
        <p:spPr>
          <a:xfrm>
            <a:off x="3903480" y="2138040"/>
            <a:ext cx="360" cy="259200"/>
          </a:xfrm>
          <a:prstGeom prst="line">
            <a:avLst/>
          </a:prstGeom>
          <a:ln w="6480"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66" name="Line 17"/>
          <p:cNvSpPr/>
          <p:nvPr/>
        </p:nvSpPr>
        <p:spPr>
          <a:xfrm>
            <a:off x="7281360" y="1997640"/>
            <a:ext cx="360" cy="518040"/>
          </a:xfrm>
          <a:prstGeom prst="line">
            <a:avLst/>
          </a:prstGeom>
          <a:ln w="28440"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67" name="Line 18"/>
          <p:cNvSpPr/>
          <p:nvPr/>
        </p:nvSpPr>
        <p:spPr>
          <a:xfrm>
            <a:off x="9536400" y="2005200"/>
            <a:ext cx="360" cy="517680"/>
          </a:xfrm>
          <a:prstGeom prst="line">
            <a:avLst/>
          </a:prstGeom>
          <a:ln w="28440"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68" name="Line 19"/>
          <p:cNvSpPr/>
          <p:nvPr/>
        </p:nvSpPr>
        <p:spPr>
          <a:xfrm>
            <a:off x="5598360" y="2123640"/>
            <a:ext cx="360" cy="258840"/>
          </a:xfrm>
          <a:prstGeom prst="line">
            <a:avLst/>
          </a:prstGeom>
          <a:ln w="6480"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69" name="Line 20"/>
          <p:cNvSpPr/>
          <p:nvPr/>
        </p:nvSpPr>
        <p:spPr>
          <a:xfrm>
            <a:off x="6726240" y="2123640"/>
            <a:ext cx="360" cy="258840"/>
          </a:xfrm>
          <a:prstGeom prst="line">
            <a:avLst/>
          </a:prstGeom>
          <a:ln w="6480"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70" name="Line 21"/>
          <p:cNvSpPr/>
          <p:nvPr/>
        </p:nvSpPr>
        <p:spPr>
          <a:xfrm>
            <a:off x="7853400" y="2130840"/>
            <a:ext cx="360" cy="258840"/>
          </a:xfrm>
          <a:prstGeom prst="line">
            <a:avLst/>
          </a:prstGeom>
          <a:ln w="6480"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71" name="Line 22"/>
          <p:cNvSpPr/>
          <p:nvPr/>
        </p:nvSpPr>
        <p:spPr>
          <a:xfrm>
            <a:off x="8981280" y="2130840"/>
            <a:ext cx="360" cy="258840"/>
          </a:xfrm>
          <a:prstGeom prst="line">
            <a:avLst/>
          </a:prstGeom>
          <a:ln w="6480"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72" name="Line 23"/>
          <p:cNvSpPr/>
          <p:nvPr/>
        </p:nvSpPr>
        <p:spPr>
          <a:xfrm>
            <a:off x="8416800" y="2138040"/>
            <a:ext cx="360" cy="259200"/>
          </a:xfrm>
          <a:prstGeom prst="line">
            <a:avLst/>
          </a:prstGeom>
          <a:ln w="6480"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73" name="Line 24"/>
          <p:cNvSpPr/>
          <p:nvPr/>
        </p:nvSpPr>
        <p:spPr>
          <a:xfrm>
            <a:off x="6162120" y="2123640"/>
            <a:ext cx="360" cy="258840"/>
          </a:xfrm>
          <a:prstGeom prst="line">
            <a:avLst/>
          </a:prstGeom>
          <a:ln w="6480"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74" name="Line 25"/>
          <p:cNvSpPr/>
          <p:nvPr/>
        </p:nvSpPr>
        <p:spPr>
          <a:xfrm>
            <a:off x="5038560" y="1997640"/>
            <a:ext cx="360" cy="518040"/>
          </a:xfrm>
          <a:prstGeom prst="line">
            <a:avLst/>
          </a:prstGeom>
          <a:ln w="28440">
            <a:solidFill>
              <a:schemeClr val="tx2">
                <a:lumMod val="75000"/>
              </a:schemeClr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21" dur="indefinite" restart="never" nodeType="tmRoot">
          <p:childTnLst>
            <p:seq>
              <p:cTn id="122" dur="indefinite" nodeType="mainSeq"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1297080" y="100800"/>
            <a:ext cx="839916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Scoring System for the Course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376" name="Picture 5" descr=""/>
          <p:cNvPicPr/>
          <p:nvPr/>
        </p:nvPicPr>
        <p:blipFill>
          <a:blip r:embed="rId1"/>
          <a:stretch/>
        </p:blipFill>
        <p:spPr>
          <a:xfrm>
            <a:off x="4847040" y="2174040"/>
            <a:ext cx="4303080" cy="4303080"/>
          </a:xfrm>
          <a:prstGeom prst="rect">
            <a:avLst/>
          </a:prstGeom>
          <a:ln>
            <a:noFill/>
          </a:ln>
        </p:spPr>
      </p:pic>
      <p:pic>
        <p:nvPicPr>
          <p:cNvPr id="377" name="Picture 11" descr=""/>
          <p:cNvPicPr/>
          <p:nvPr/>
        </p:nvPicPr>
        <p:blipFill>
          <a:blip r:embed="rId2"/>
          <a:stretch/>
        </p:blipFill>
        <p:spPr>
          <a:xfrm rot="6515400">
            <a:off x="8337960" y="3611520"/>
            <a:ext cx="2403000" cy="3555360"/>
          </a:xfrm>
          <a:prstGeom prst="rect">
            <a:avLst/>
          </a:prstGeom>
          <a:ln>
            <a:noFill/>
          </a:ln>
        </p:spPr>
      </p:pic>
      <p:sp>
        <p:nvSpPr>
          <p:cNvPr id="378" name="CustomShape 2"/>
          <p:cNvSpPr/>
          <p:nvPr/>
        </p:nvSpPr>
        <p:spPr>
          <a:xfrm>
            <a:off x="6091200" y="4033080"/>
            <a:ext cx="1815120" cy="58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 fontScale="35000"/>
          </a:bodyPr>
          <a:p>
            <a:pPr algn="ctr">
              <a:lnSpc>
                <a:spcPct val="105000"/>
              </a:lnSpc>
              <a:spcBef>
                <a:spcPts val="1199"/>
              </a:spcBef>
              <a:spcAft>
                <a:spcPts val="2401"/>
              </a:spcAft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Evaluation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79" name="Picture 14" descr=""/>
          <p:cNvPicPr/>
          <p:nvPr/>
        </p:nvPicPr>
        <p:blipFill>
          <a:blip r:embed="rId3"/>
          <a:stretch/>
        </p:blipFill>
        <p:spPr>
          <a:xfrm rot="15288600">
            <a:off x="3344760" y="4031640"/>
            <a:ext cx="2436480" cy="2855880"/>
          </a:xfrm>
          <a:prstGeom prst="rect">
            <a:avLst/>
          </a:prstGeom>
          <a:ln>
            <a:noFill/>
          </a:ln>
        </p:spPr>
      </p:pic>
      <p:sp>
        <p:nvSpPr>
          <p:cNvPr id="380" name="CustomShape 3"/>
          <p:cNvSpPr/>
          <p:nvPr/>
        </p:nvSpPr>
        <p:spPr>
          <a:xfrm>
            <a:off x="9264240" y="5061240"/>
            <a:ext cx="1578960" cy="128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 fontScale="73000"/>
          </a:bodyPr>
          <a:p>
            <a:pPr algn="ctr">
              <a:lnSpc>
                <a:spcPct val="105000"/>
              </a:lnSpc>
              <a:spcBef>
                <a:spcPts val="1199"/>
              </a:spcBef>
              <a:spcAft>
                <a:spcPts val="2401"/>
              </a:spcAft>
            </a:pPr>
            <a:r>
              <a:rPr b="1" lang="en-US" sz="3200" spc="-1" strike="noStrike">
                <a:solidFill>
                  <a:srgbClr val="234465"/>
                </a:solidFill>
                <a:latin typeface="Calibri"/>
              </a:rPr>
              <a:t>Exam </a:t>
            </a:r>
            <a:br/>
            <a:r>
              <a:rPr b="1" lang="en-US" sz="3200" spc="-1" strike="noStrike">
                <a:solidFill>
                  <a:srgbClr val="234465"/>
                </a:solidFill>
                <a:latin typeface="Calibri"/>
              </a:rPr>
              <a:t>85%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81" name="Picture 18" descr=""/>
          <p:cNvPicPr/>
          <p:nvPr/>
        </p:nvPicPr>
        <p:blipFill>
          <a:blip r:embed="rId4"/>
          <a:stretch/>
        </p:blipFill>
        <p:spPr>
          <a:xfrm rot="17946000">
            <a:off x="3549600" y="1315440"/>
            <a:ext cx="2436480" cy="2855880"/>
          </a:xfrm>
          <a:prstGeom prst="rect">
            <a:avLst/>
          </a:prstGeom>
          <a:ln>
            <a:noFill/>
          </a:ln>
        </p:spPr>
      </p:pic>
      <p:sp>
        <p:nvSpPr>
          <p:cNvPr id="382" name="CustomShape 4"/>
          <p:cNvSpPr/>
          <p:nvPr/>
        </p:nvSpPr>
        <p:spPr>
          <a:xfrm>
            <a:off x="3572280" y="2190960"/>
            <a:ext cx="1685160" cy="9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/>
          <a:p>
            <a:pPr algn="ctr">
              <a:lnSpc>
                <a:spcPct val="105000"/>
              </a:lnSpc>
              <a:spcBef>
                <a:spcPts val="1199"/>
              </a:spcBef>
              <a:spcAft>
                <a:spcPts val="2401"/>
              </a:spcAft>
            </a:pPr>
            <a:r>
              <a:rPr b="1" lang="en-US" sz="2400" spc="-1" strike="noStrike">
                <a:solidFill>
                  <a:srgbClr val="234465"/>
                </a:solidFill>
                <a:latin typeface="Calibri"/>
              </a:rPr>
              <a:t>Homework </a:t>
            </a:r>
            <a:br/>
            <a:r>
              <a:rPr b="1" lang="en-US" sz="2400" spc="-1" strike="noStrike">
                <a:solidFill>
                  <a:srgbClr val="234465"/>
                </a:solidFill>
                <a:latin typeface="Calibri"/>
              </a:rPr>
              <a:t>15%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3" name="CustomShape 5"/>
          <p:cNvSpPr/>
          <p:nvPr/>
        </p:nvSpPr>
        <p:spPr>
          <a:xfrm rot="51000">
            <a:off x="3607200" y="5162400"/>
            <a:ext cx="1189080" cy="105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 fontScale="15000"/>
          </a:bodyPr>
          <a:p>
            <a:pPr algn="ctr">
              <a:lnSpc>
                <a:spcPct val="105000"/>
              </a:lnSpc>
              <a:spcBef>
                <a:spcPts val="1199"/>
              </a:spcBef>
              <a:spcAft>
                <a:spcPts val="2401"/>
              </a:spcAft>
            </a:pPr>
            <a:r>
              <a:rPr b="1" lang="en-US" sz="3200" spc="-1" strike="noStrike">
                <a:solidFill>
                  <a:srgbClr val="234465"/>
                </a:solidFill>
                <a:latin typeface="Calibri"/>
              </a:rPr>
              <a:t>Forum   Activity </a:t>
            </a:r>
            <a:br/>
            <a:r>
              <a:rPr b="1" lang="en-US" sz="3200" spc="-1" strike="noStrike">
                <a:solidFill>
                  <a:srgbClr val="234465"/>
                </a:solidFill>
                <a:latin typeface="Calibri"/>
              </a:rPr>
              <a:t>5%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84" name="Picture 21" descr=""/>
          <p:cNvPicPr/>
          <p:nvPr/>
        </p:nvPicPr>
        <p:blipFill>
          <a:blip r:embed="rId5"/>
          <a:stretch/>
        </p:blipFill>
        <p:spPr>
          <a:xfrm rot="3472200">
            <a:off x="7653600" y="1088640"/>
            <a:ext cx="2436480" cy="2855880"/>
          </a:xfrm>
          <a:prstGeom prst="rect">
            <a:avLst/>
          </a:prstGeom>
          <a:ln>
            <a:noFill/>
          </a:ln>
        </p:spPr>
      </p:pic>
      <p:sp>
        <p:nvSpPr>
          <p:cNvPr id="385" name="CustomShape 6"/>
          <p:cNvSpPr/>
          <p:nvPr/>
        </p:nvSpPr>
        <p:spPr>
          <a:xfrm>
            <a:off x="8494920" y="1762920"/>
            <a:ext cx="1407600" cy="105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/>
          <a:p>
            <a:pPr algn="ctr">
              <a:lnSpc>
                <a:spcPct val="105000"/>
              </a:lnSpc>
              <a:spcBef>
                <a:spcPts val="1199"/>
              </a:spcBef>
              <a:spcAft>
                <a:spcPts val="2401"/>
              </a:spcAft>
            </a:pPr>
            <a:r>
              <a:rPr b="1" lang="en-US" sz="2400" spc="-1" strike="noStrike">
                <a:solidFill>
                  <a:srgbClr val="234465"/>
                </a:solidFill>
                <a:latin typeface="Calibri"/>
              </a:rPr>
              <a:t>Presence in class </a:t>
            </a:r>
            <a:br/>
            <a:r>
              <a:rPr b="1" lang="en-US" sz="2400" spc="-1" strike="noStrike">
                <a:solidFill>
                  <a:srgbClr val="234465"/>
                </a:solidFill>
                <a:latin typeface="Calibri"/>
              </a:rPr>
              <a:t>5%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43" dur="indefinite" restart="never" nodeType="tmRoot">
          <p:childTnLst>
            <p:seq>
              <p:cTn id="1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190440" y="1196280"/>
            <a:ext cx="11817720" cy="5200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Your homework is mainly work in class!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Lesson days </a:t>
            </a:r>
            <a:r>
              <a:rPr b="0" lang="en-US" sz="3200" spc="-1" strike="noStrike">
                <a:solidFill>
                  <a:srgbClr val="234465"/>
                </a:solidFill>
                <a:latin typeface="Wingdings"/>
              </a:rPr>
              <a:t>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slides + live demos + exercises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Exercise days </a:t>
            </a:r>
            <a:r>
              <a:rPr b="0" lang="en-US" sz="3200" spc="-1" strike="noStrike">
                <a:solidFill>
                  <a:srgbClr val="234465"/>
                </a:solidFill>
                <a:latin typeface="Wingdings"/>
              </a:rPr>
              <a:t>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only exercises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How to submit your homework?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Submitted on the course page in </a:t>
            </a:r>
            <a:r>
              <a:rPr b="0" lang="en-US" sz="3200" spc="-1" strike="noStrike">
                <a:solidFill>
                  <a:srgbClr val="ffa000"/>
                </a:solidFill>
                <a:latin typeface="Calibri"/>
              </a:rPr>
              <a:t>softuni.bg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Exam 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87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Homework Assignments &amp; Exercises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88" name="TextShape 3"/>
          <p:cNvSpPr txBox="1"/>
          <p:nvPr/>
        </p:nvSpPr>
        <p:spPr>
          <a:xfrm>
            <a:off x="1156644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152B18D-0B3F-4FA7-B28D-016242ABDE5A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89" name="Picture 6" descr=""/>
          <p:cNvPicPr/>
          <p:nvPr/>
        </p:nvPicPr>
        <p:blipFill>
          <a:blip r:embed="rId1"/>
          <a:stretch/>
        </p:blipFill>
        <p:spPr>
          <a:xfrm>
            <a:off x="7732800" y="1929600"/>
            <a:ext cx="3925440" cy="3733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45" dur="indefinite" restart="never" nodeType="tmRoot">
          <p:childTnLst>
            <p:seq>
              <p:cTn id="146" dur="indefinite" nodeType="mainSeq">
                <p:childTnLst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190440" y="1196280"/>
            <a:ext cx="11817720" cy="5200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Practical web development exam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Implementing a simple web application using Java EE 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marL="763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        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specifications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Given a portion of the Views in a raw form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Duration: 6 hours.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Solutions are evaluated by hand after the exam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91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Exam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92" name="TextShape 3"/>
          <p:cNvSpPr txBox="1"/>
          <p:nvPr/>
        </p:nvSpPr>
        <p:spPr>
          <a:xfrm>
            <a:off x="1156644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0F36865-DD16-4913-8437-139243D0A815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93" name="Picture 7" descr=""/>
          <p:cNvPicPr/>
          <p:nvPr/>
        </p:nvPicPr>
        <p:blipFill>
          <a:blip r:embed="rId1"/>
          <a:stretch/>
        </p:blipFill>
        <p:spPr>
          <a:xfrm>
            <a:off x="9269640" y="3541320"/>
            <a:ext cx="2725200" cy="272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55" dur="indefinite" restart="never" nodeType="tmRoot">
          <p:childTnLst>
            <p:seq>
              <p:cTn id="1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Shape 1"/>
          <p:cNvSpPr txBox="1"/>
          <p:nvPr/>
        </p:nvSpPr>
        <p:spPr>
          <a:xfrm>
            <a:off x="615240" y="4704840"/>
            <a:ext cx="10961280" cy="7678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Resources</a:t>
            </a:r>
            <a:endParaRPr b="0" lang="en-US" sz="5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95" name="TextShape 2"/>
          <p:cNvSpPr txBox="1"/>
          <p:nvPr/>
        </p:nvSpPr>
        <p:spPr>
          <a:xfrm>
            <a:off x="615240" y="5490360"/>
            <a:ext cx="10961280" cy="4993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What We Need Additionally?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96" name="TextShape 3"/>
          <p:cNvSpPr txBox="1"/>
          <p:nvPr/>
        </p:nvSpPr>
        <p:spPr>
          <a:xfrm>
            <a:off x="1440" y="1900080"/>
            <a:ext cx="7086240" cy="82044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algn="r">
              <a:lnSpc>
                <a:spcPct val="100000"/>
              </a:lnSpc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Resources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397" name="Picture 14" descr=""/>
          <p:cNvPicPr/>
          <p:nvPr/>
        </p:nvPicPr>
        <p:blipFill>
          <a:blip r:embed="rId1"/>
          <a:stretch/>
        </p:blipFill>
        <p:spPr>
          <a:xfrm>
            <a:off x="4724280" y="1406880"/>
            <a:ext cx="2833200" cy="223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57" dur="indefinite" restart="never" nodeType="tmRoot">
          <p:childTnLst>
            <p:seq>
              <p:cTn id="1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190440" y="1196280"/>
            <a:ext cx="11817720" cy="5200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456840" indent="-456480">
              <a:lnSpc>
                <a:spcPct val="105000"/>
              </a:lnSpc>
              <a:spcBef>
                <a:spcPts val="1199"/>
              </a:spcBef>
              <a:spcAft>
                <a:spcPts val="1800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Official </a:t>
            </a:r>
            <a:r>
              <a:rPr b="0" lang="en-US" sz="3400" spc="-1" strike="noStrike">
                <a:solidFill>
                  <a:srgbClr val="1a334c"/>
                </a:solidFill>
                <a:latin typeface="Calibri"/>
              </a:rPr>
              <a:t>web site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: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spcAft>
                <a:spcPts val="1800"/>
              </a:spcAft>
            </a:pP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1199"/>
              </a:spcBef>
              <a:spcAft>
                <a:spcPts val="1800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Official discussion </a:t>
            </a:r>
            <a:r>
              <a:rPr b="0" lang="en-US" sz="3200" spc="-1" strike="noStrike">
                <a:solidFill>
                  <a:srgbClr val="1a334c"/>
                </a:solidFill>
                <a:latin typeface="Calibri"/>
              </a:rPr>
              <a:t>forum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: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spcAft>
                <a:spcPts val="1800"/>
              </a:spcAft>
            </a:pP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1199"/>
              </a:spcBef>
              <a:spcAft>
                <a:spcPts val="1800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Official </a:t>
            </a:r>
            <a:r>
              <a:rPr b="0" lang="en-US" sz="3400" spc="-1" strike="noStrike">
                <a:solidFill>
                  <a:srgbClr val="1a334c"/>
                </a:solidFill>
                <a:latin typeface="Calibri"/>
              </a:rPr>
              <a:t>Facebook groups</a:t>
            </a:r>
            <a:r>
              <a:rPr b="0" lang="en-US" sz="3400" spc="-1" strike="noStrike">
                <a:solidFill>
                  <a:srgbClr val="1a334c"/>
                </a:solidFill>
                <a:latin typeface="Calibri"/>
              </a:rPr>
              <a:t> 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99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 fontScale="55000"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Java DB Course Web Site, Forum and FB Group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00" name="TextShape 3"/>
          <p:cNvSpPr txBox="1"/>
          <p:nvPr/>
        </p:nvSpPr>
        <p:spPr>
          <a:xfrm>
            <a:off x="1156644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9AD05706-1610-4BA7-AC83-ABFE605903C0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01" name="CustomShape 4"/>
          <p:cNvSpPr/>
          <p:nvPr/>
        </p:nvSpPr>
        <p:spPr>
          <a:xfrm>
            <a:off x="623520" y="1872720"/>
            <a:ext cx="9158040" cy="93924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480">
            <a:solidFill>
              <a:schemeClr val="accent5">
                <a:lumMod val="60000"/>
                <a:lumOff val="40000"/>
                <a:alpha val="7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108000" bIns="108000" anchor="ctr"/>
          <a:p>
            <a:pPr algn="ctr"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f2ac44"/>
                </a:solidFill>
                <a:uFillTx/>
                <a:latin typeface="Consolas"/>
                <a:hlinkClick r:id="rId1"/>
              </a:rPr>
              <a:t>https://softuni.bg/trainings/2252/java-web-development-basics-january-2019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02" name="Picture 4" descr=""/>
          <p:cNvPicPr/>
          <p:nvPr/>
        </p:nvPicPr>
        <p:blipFill>
          <a:blip r:embed="rId2"/>
          <a:stretch/>
        </p:blipFill>
        <p:spPr>
          <a:xfrm>
            <a:off x="10386000" y="3289680"/>
            <a:ext cx="1467720" cy="1467720"/>
          </a:xfrm>
          <a:prstGeom prst="rect">
            <a:avLst/>
          </a:prstGeom>
          <a:ln>
            <a:noFill/>
          </a:ln>
        </p:spPr>
      </p:pic>
      <p:pic>
        <p:nvPicPr>
          <p:cNvPr id="403" name="Picture 5" descr=""/>
          <p:cNvPicPr/>
          <p:nvPr/>
        </p:nvPicPr>
        <p:blipFill>
          <a:blip r:embed="rId3"/>
          <a:stretch/>
        </p:blipFill>
        <p:spPr>
          <a:xfrm>
            <a:off x="10386000" y="1490040"/>
            <a:ext cx="1374120" cy="1374120"/>
          </a:xfrm>
          <a:prstGeom prst="rect">
            <a:avLst/>
          </a:prstGeom>
          <a:ln>
            <a:noFill/>
          </a:ln>
        </p:spPr>
      </p:pic>
      <p:pic>
        <p:nvPicPr>
          <p:cNvPr id="404" name="Picture 8" descr=""/>
          <p:cNvPicPr/>
          <p:nvPr/>
        </p:nvPicPr>
        <p:blipFill>
          <a:blip r:embed="rId4"/>
          <a:stretch/>
        </p:blipFill>
        <p:spPr>
          <a:xfrm>
            <a:off x="10386000" y="5178960"/>
            <a:ext cx="1412280" cy="1412280"/>
          </a:xfrm>
          <a:prstGeom prst="rect">
            <a:avLst/>
          </a:prstGeom>
          <a:ln>
            <a:noFill/>
          </a:ln>
        </p:spPr>
      </p:pic>
      <p:sp>
        <p:nvSpPr>
          <p:cNvPr id="405" name="CustomShape 5"/>
          <p:cNvSpPr/>
          <p:nvPr/>
        </p:nvSpPr>
        <p:spPr>
          <a:xfrm>
            <a:off x="609480" y="5608800"/>
            <a:ext cx="9158040" cy="65124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480">
            <a:solidFill>
              <a:schemeClr val="accent5">
                <a:lumMod val="60000"/>
                <a:lumOff val="40000"/>
                <a:alpha val="7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108000" bIns="108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2ac44"/>
                </a:solidFill>
                <a:latin typeface="Consolas"/>
              </a:rPr>
              <a:t>https://</a:t>
            </a:r>
            <a:r>
              <a:rPr b="1" lang="en-US" sz="1800" spc="-1" strike="noStrike" u="sng">
                <a:solidFill>
                  <a:srgbClr val="f2ac44"/>
                </a:solidFill>
                <a:uFillTx/>
                <a:latin typeface="Consolas"/>
                <a:hlinkClick r:id="rId5"/>
              </a:rPr>
              <a:t>www.facebook.com/groups/JavaWebJanuary2019</a:t>
            </a:r>
            <a:r>
              <a:rPr b="1" lang="en-US" sz="1800" spc="-1" strike="noStrike">
                <a:solidFill>
                  <a:srgbClr val="f2ac44"/>
                </a:solidFill>
                <a:latin typeface="Consolas"/>
              </a:rPr>
              <a:t>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6" name="CustomShape 6"/>
          <p:cNvSpPr/>
          <p:nvPr/>
        </p:nvSpPr>
        <p:spPr>
          <a:xfrm>
            <a:off x="614160" y="3775320"/>
            <a:ext cx="9158040" cy="65124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480">
            <a:solidFill>
              <a:schemeClr val="accent5">
                <a:lumMod val="60000"/>
                <a:lumOff val="40000"/>
                <a:alpha val="7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108000" bIns="108000" anchor="ctr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f2ac44"/>
                </a:solidFill>
                <a:uFillTx/>
                <a:latin typeface="Consolas"/>
                <a:hlinkClick r:id="rId6"/>
              </a:rPr>
              <a:t>https://softuni.bg/forum/categories/73/java-web-development-basics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59" dur="indefinite" restart="never" nodeType="tmRoot">
          <p:childTnLst>
            <p:seq>
              <p:cTn id="160" dur="indefinite" nodeType="mainSeq">
                <p:childTnLst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Shape 1"/>
          <p:cNvSpPr txBox="1"/>
          <p:nvPr/>
        </p:nvSpPr>
        <p:spPr>
          <a:xfrm>
            <a:off x="190440" y="1196280"/>
            <a:ext cx="11817720" cy="5200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All lecture </a:t>
            </a:r>
            <a:r>
              <a:rPr b="0" lang="en-US" sz="3400" spc="-1" strike="noStrike">
                <a:solidFill>
                  <a:srgbClr val="ffa000"/>
                </a:solidFill>
                <a:latin typeface="Calibri"/>
              </a:rPr>
              <a:t>slides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, </a:t>
            </a:r>
            <a:r>
              <a:rPr b="0" lang="en-US" sz="3400" spc="-1" strike="noStrike">
                <a:solidFill>
                  <a:srgbClr val="ffa000"/>
                </a:solidFill>
                <a:latin typeface="Calibri"/>
              </a:rPr>
              <a:t>videos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, </a:t>
            </a:r>
            <a:r>
              <a:rPr b="0" lang="en-US" sz="3400" spc="-1" strike="noStrike">
                <a:solidFill>
                  <a:srgbClr val="ffa000"/>
                </a:solidFill>
                <a:latin typeface="Calibri"/>
              </a:rPr>
              <a:t>homework assignments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, </a:t>
            </a:r>
            <a:r>
              <a:rPr b="0" lang="en-US" sz="3400" spc="-1" strike="noStrike">
                <a:solidFill>
                  <a:srgbClr val="ffa000"/>
                </a:solidFill>
                <a:latin typeface="Calibri"/>
              </a:rPr>
              <a:t>projects</a:t>
            </a:r>
            <a:br/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and other resources are open content, available for free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Visit the course </a:t>
            </a:r>
            <a:r>
              <a:rPr b="0" lang="en-US" sz="3200" spc="-1" strike="noStrike" u="sng">
                <a:solidFill>
                  <a:srgbClr val="f2ac44"/>
                </a:solidFill>
                <a:uFillTx/>
                <a:latin typeface="Calibri"/>
                <a:hlinkClick r:id="rId1"/>
              </a:rPr>
              <a:t>web site</a:t>
            </a:r>
            <a:r>
              <a:rPr b="0" lang="en-US" sz="3200" spc="-1" strike="noStrike">
                <a:solidFill>
                  <a:srgbClr val="ffa000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to access the course resources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08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 fontScale="55000"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The DB Basics MySQL Slides and Videos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09" name="TextShape 3"/>
          <p:cNvSpPr txBox="1"/>
          <p:nvPr/>
        </p:nvSpPr>
        <p:spPr>
          <a:xfrm>
            <a:off x="1156644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67C780EB-5AB9-46CC-A0A7-061800EC0287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410" name="Picture 7" descr=""/>
          <p:cNvPicPr/>
          <p:nvPr/>
        </p:nvPicPr>
        <p:blipFill>
          <a:blip r:embed="rId2"/>
          <a:stretch/>
        </p:blipFill>
        <p:spPr>
          <a:xfrm>
            <a:off x="6583680" y="4077000"/>
            <a:ext cx="2781000" cy="2781000"/>
          </a:xfrm>
          <a:prstGeom prst="rect">
            <a:avLst/>
          </a:prstGeom>
          <a:ln>
            <a:noFill/>
          </a:ln>
        </p:spPr>
      </p:pic>
      <p:pic>
        <p:nvPicPr>
          <p:cNvPr id="411" name="Picture 8" descr=""/>
          <p:cNvPicPr/>
          <p:nvPr/>
        </p:nvPicPr>
        <p:blipFill>
          <a:blip r:embed="rId3"/>
          <a:stretch/>
        </p:blipFill>
        <p:spPr>
          <a:xfrm>
            <a:off x="2103120" y="4633200"/>
            <a:ext cx="2649960" cy="2133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77" dur="indefinite" restart="never" nodeType="tmRoot">
          <p:childTnLst>
            <p:seq>
              <p:cTn id="1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 txBox="1"/>
          <p:nvPr/>
        </p:nvSpPr>
        <p:spPr>
          <a:xfrm>
            <a:off x="190440" y="1196280"/>
            <a:ext cx="11817720" cy="5200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 fontScale="75000"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The course assignments require to </a:t>
            </a:r>
            <a:r>
              <a:rPr b="0" lang="en-US" sz="3400" spc="-1" strike="noStrike">
                <a:solidFill>
                  <a:srgbClr val="1a334c"/>
                </a:solidFill>
                <a:latin typeface="Calibri"/>
              </a:rPr>
              <a:t>search in Internet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This is an important part of the learning process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Some exercises intentionally have no hints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1800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Learn to find solutions!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Software development includes</a:t>
            </a:r>
            <a:br/>
            <a:r>
              <a:rPr b="0" lang="en-US" sz="3200" spc="-1" strike="noStrike">
                <a:solidFill>
                  <a:srgbClr val="1a334c"/>
                </a:solidFill>
                <a:latin typeface="Calibri"/>
              </a:rPr>
              <a:t>everyday searching and learning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No excuses, just </a:t>
            </a:r>
            <a:r>
              <a:rPr b="0" lang="en-US" sz="3200" spc="-1" strike="noStrike">
                <a:solidFill>
                  <a:srgbClr val="1a334c"/>
                </a:solidFill>
                <a:latin typeface="Calibri"/>
              </a:rPr>
              <a:t>learn to study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!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13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Learn to Search in Internet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14" name="TextShape 3"/>
          <p:cNvSpPr txBox="1"/>
          <p:nvPr/>
        </p:nvSpPr>
        <p:spPr>
          <a:xfrm>
            <a:off x="1156644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8618DAB5-83F2-41CA-A339-4C1A46314CB3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415" name="Picture 13" descr=""/>
          <p:cNvPicPr/>
          <p:nvPr/>
        </p:nvPicPr>
        <p:blipFill>
          <a:blip r:embed="rId1"/>
          <a:stretch/>
        </p:blipFill>
        <p:spPr>
          <a:xfrm>
            <a:off x="9597960" y="3956760"/>
            <a:ext cx="1590840" cy="1773720"/>
          </a:xfrm>
          <a:prstGeom prst="rect">
            <a:avLst/>
          </a:prstGeom>
          <a:ln>
            <a:noFill/>
          </a:ln>
        </p:spPr>
      </p:pic>
      <p:pic>
        <p:nvPicPr>
          <p:cNvPr id="416" name="Picture 4" descr=""/>
          <p:cNvPicPr/>
          <p:nvPr/>
        </p:nvPicPr>
        <p:blipFill>
          <a:blip r:embed="rId2"/>
          <a:stretch/>
        </p:blipFill>
        <p:spPr>
          <a:xfrm>
            <a:off x="7162920" y="3874320"/>
            <a:ext cx="1939680" cy="1945800"/>
          </a:xfrm>
          <a:prstGeom prst="rect">
            <a:avLst/>
          </a:prstGeom>
          <a:ln>
            <a:noFill/>
          </a:ln>
        </p:spPr>
      </p:pic>
      <p:pic>
        <p:nvPicPr>
          <p:cNvPr id="417" name="Picture 5" descr=""/>
          <p:cNvPicPr/>
          <p:nvPr/>
        </p:nvPicPr>
        <p:blipFill>
          <a:blip r:embed="rId3"/>
          <a:stretch/>
        </p:blipFill>
        <p:spPr>
          <a:xfrm>
            <a:off x="9470160" y="1981080"/>
            <a:ext cx="1719000" cy="1694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79" dur="indefinite" restart="never" nodeType="tmRoot">
          <p:childTnLst>
            <p:seq>
              <p:cTn id="180" dur="indefinite" nodeType="mainSeq">
                <p:childTnLst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Shape 1"/>
          <p:cNvSpPr txBox="1"/>
          <p:nvPr/>
        </p:nvSpPr>
        <p:spPr>
          <a:xfrm>
            <a:off x="1440" y="6400800"/>
            <a:ext cx="12114000" cy="36324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 fontScale="40000"/>
          </a:bodyPr>
          <a:p>
            <a:pPr marL="456840" indent="-456480"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 u="sng">
                <a:solidFill>
                  <a:srgbClr val="f2ac44"/>
                </a:solidFill>
                <a:uFillTx/>
                <a:latin typeface="Calibri"/>
                <a:hlinkClick r:id="rId1"/>
              </a:rPr>
              <a:t>https://softuni.bg/trainings/courses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95" dur="indefinite" restart="never" nodeType="tmRoot">
          <p:childTnLst>
            <p:seq>
              <p:cTn id="1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Table of Contents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19" name="TextShape 2"/>
          <p:cNvSpPr txBox="1"/>
          <p:nvPr/>
        </p:nvSpPr>
        <p:spPr>
          <a:xfrm>
            <a:off x="196920" y="1371600"/>
            <a:ext cx="8182080" cy="4795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446040" indent="-445680">
              <a:lnSpc>
                <a:spcPts val="4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Course Objectives &amp; Program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446040" indent="-445680">
              <a:lnSpc>
                <a:spcPts val="4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The Trainers Team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446040" indent="-445680">
              <a:lnSpc>
                <a:spcPts val="4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Course Organization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1" marL="933120" indent="-456840">
              <a:lnSpc>
                <a:spcPts val="4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Homework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933120" indent="-456840">
              <a:lnSpc>
                <a:spcPts val="4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Exam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marL="514080" indent="-513720">
              <a:lnSpc>
                <a:spcPts val="4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Resources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20" name="TextShape 3"/>
          <p:cNvSpPr txBox="1"/>
          <p:nvPr/>
        </p:nvSpPr>
        <p:spPr>
          <a:xfrm>
            <a:off x="11763360" y="6524640"/>
            <a:ext cx="428400" cy="196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214CA75-3BC9-404F-9429-28E783346259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Shape 1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SoftUni Diamond Partners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420" name="Infragistics" descr=""/>
          <p:cNvPicPr/>
          <p:nvPr/>
        </p:nvPicPr>
        <p:blipFill>
          <a:blip r:embed="rId1"/>
          <a:srcRect l="-4204" t="0" r="-4204" b="0"/>
          <a:stretch/>
        </p:blipFill>
        <p:spPr>
          <a:xfrm>
            <a:off x="5455800" y="4536000"/>
            <a:ext cx="5668560" cy="863280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421" name="Indeavr" descr=""/>
          <p:cNvPicPr/>
          <p:nvPr/>
        </p:nvPicPr>
        <p:blipFill>
          <a:blip r:embed="rId2"/>
          <a:srcRect l="-14632" t="-16131" r="-14632" b="-8662"/>
          <a:stretch/>
        </p:blipFill>
        <p:spPr>
          <a:xfrm>
            <a:off x="1067400" y="4536000"/>
            <a:ext cx="396180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2" name="Liebherr" descr=""/>
          <p:cNvPicPr/>
          <p:nvPr/>
        </p:nvPicPr>
        <p:blipFill>
          <a:blip r:embed="rId3"/>
          <a:srcRect l="-10164" t="0" r="-10164" b="0"/>
          <a:stretch/>
        </p:blipFill>
        <p:spPr>
          <a:xfrm>
            <a:off x="1067400" y="5566320"/>
            <a:ext cx="617688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3" name="Aeternity" descr=""/>
          <p:cNvPicPr/>
          <p:nvPr/>
        </p:nvPicPr>
        <p:blipFill>
          <a:blip r:embed="rId4"/>
          <a:srcRect l="-45635" t="0" r="-45635" b="-5206"/>
          <a:stretch/>
        </p:blipFill>
        <p:spPr>
          <a:xfrm>
            <a:off x="6030360" y="3505320"/>
            <a:ext cx="204660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4" name="Netpeak" descr=""/>
          <p:cNvPicPr/>
          <p:nvPr/>
        </p:nvPicPr>
        <p:blipFill>
          <a:blip r:embed="rId5"/>
          <a:srcRect l="-7291" t="-11446" r="-7291" b="-11446"/>
          <a:stretch/>
        </p:blipFill>
        <p:spPr>
          <a:xfrm>
            <a:off x="5330880" y="2474640"/>
            <a:ext cx="579348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5" name="Sotware Group" descr=""/>
          <p:cNvPicPr/>
          <p:nvPr/>
        </p:nvPicPr>
        <p:blipFill>
          <a:blip r:embed="rId6"/>
          <a:srcRect l="-12287" t="0" r="-9243" b="0"/>
          <a:stretch/>
        </p:blipFill>
        <p:spPr>
          <a:xfrm>
            <a:off x="1067400" y="2474640"/>
            <a:ext cx="385812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6" name="Telenor" descr=""/>
          <p:cNvPicPr/>
          <p:nvPr/>
        </p:nvPicPr>
        <p:blipFill>
          <a:blip r:embed="rId7"/>
          <a:srcRect l="-11999" t="0" r="-11999" b="-2305"/>
          <a:stretch/>
        </p:blipFill>
        <p:spPr>
          <a:xfrm>
            <a:off x="8676360" y="1444320"/>
            <a:ext cx="244764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7" name="XS" descr=""/>
          <p:cNvPicPr/>
          <p:nvPr/>
        </p:nvPicPr>
        <p:blipFill>
          <a:blip r:embed="rId8"/>
          <a:srcRect l="-8793" t="-9455" r="-8793" b="-9455"/>
          <a:stretch/>
        </p:blipFill>
        <p:spPr>
          <a:xfrm>
            <a:off x="1067400" y="1444320"/>
            <a:ext cx="418536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8" name="SB Tech" descr=""/>
          <p:cNvPicPr/>
          <p:nvPr/>
        </p:nvPicPr>
        <p:blipFill>
          <a:blip r:embed="rId9"/>
          <a:srcRect l="-3826" t="6546" r="-684" b="14900"/>
          <a:stretch/>
        </p:blipFill>
        <p:spPr>
          <a:xfrm>
            <a:off x="5608080" y="1444320"/>
            <a:ext cx="271332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9" name="Postbank" descr=""/>
          <p:cNvPicPr/>
          <p:nvPr/>
        </p:nvPicPr>
        <p:blipFill>
          <a:blip r:embed="rId10"/>
          <a:srcRect l="-47599" t="-8957" r="-47599" b="-8957"/>
          <a:stretch/>
        </p:blipFill>
        <p:spPr>
          <a:xfrm>
            <a:off x="7700760" y="5566320"/>
            <a:ext cx="342360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0" name="SuperHosting" descr=""/>
          <p:cNvPicPr/>
          <p:nvPr/>
        </p:nvPicPr>
        <p:blipFill>
          <a:blip r:embed="rId11"/>
          <a:srcRect l="-47927" t="-10755" r="-47927" b="-10755"/>
          <a:stretch/>
        </p:blipFill>
        <p:spPr>
          <a:xfrm>
            <a:off x="8498520" y="3505320"/>
            <a:ext cx="262584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1" name="SmartIT" descr=""/>
          <p:cNvPicPr/>
          <p:nvPr/>
        </p:nvPicPr>
        <p:blipFill>
          <a:blip r:embed="rId12"/>
          <a:srcRect l="-14502" t="-16479" r="-14502" b="-16479"/>
          <a:stretch/>
        </p:blipFill>
        <p:spPr>
          <a:xfrm>
            <a:off x="1067400" y="3505320"/>
            <a:ext cx="454140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97" dur="indefinite" restart="never" nodeType="tmRoot">
          <p:childTnLst>
            <p:seq>
              <p:cTn id="1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extShape 1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SoftUni Organizational Partners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grpSp>
        <p:nvGrpSpPr>
          <p:cNvPr id="433" name="Group 2"/>
          <p:cNvGrpSpPr/>
          <p:nvPr/>
        </p:nvGrpSpPr>
        <p:grpSpPr>
          <a:xfrm>
            <a:off x="1981080" y="1710360"/>
            <a:ext cx="8229240" cy="4150800"/>
            <a:chOff x="1981080" y="1710360"/>
            <a:chExt cx="8229240" cy="4150800"/>
          </a:xfrm>
        </p:grpSpPr>
        <p:pic>
          <p:nvPicPr>
            <p:cNvPr id="434" name="Picture 1" descr=""/>
            <p:cNvPicPr/>
            <p:nvPr/>
          </p:nvPicPr>
          <p:blipFill>
            <a:blip r:embed="rId1"/>
            <a:srcRect l="-5948" t="-24498" r="-5948" b="-24498"/>
            <a:stretch/>
          </p:blipFill>
          <p:spPr>
            <a:xfrm>
              <a:off x="1981080" y="1710360"/>
              <a:ext cx="5191200" cy="1738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35" name="Picture 3" descr=""/>
            <p:cNvPicPr/>
            <p:nvPr/>
          </p:nvPicPr>
          <p:blipFill>
            <a:blip r:embed="rId2"/>
            <a:srcRect l="-6654" t="0" r="6654" b="0"/>
            <a:stretch/>
          </p:blipFill>
          <p:spPr>
            <a:xfrm>
              <a:off x="7839360" y="1710360"/>
              <a:ext cx="2370960" cy="1738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36" name="Picture 4" descr=""/>
            <p:cNvPicPr/>
            <p:nvPr/>
          </p:nvPicPr>
          <p:blipFill>
            <a:blip r:embed="rId3"/>
            <a:srcRect l="-3206" t="-3198" r="-3206" b="-3198"/>
            <a:stretch/>
          </p:blipFill>
          <p:spPr>
            <a:xfrm>
              <a:off x="7310880" y="4122360"/>
              <a:ext cx="2899440" cy="1738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37" name="Picture 5" descr=""/>
            <p:cNvPicPr/>
            <p:nvPr/>
          </p:nvPicPr>
          <p:blipFill>
            <a:blip r:embed="rId4"/>
            <a:srcRect l="-9301" t="-5874" r="-9301" b="-12740"/>
            <a:stretch/>
          </p:blipFill>
          <p:spPr>
            <a:xfrm>
              <a:off x="1981080" y="4122360"/>
              <a:ext cx="4087080" cy="1738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99" dur="indefinite" restart="never" nodeType="tmRoot">
          <p:childTnLst>
            <p:seq>
              <p:cTn id="2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190440" y="1196280"/>
            <a:ext cx="11817720" cy="5200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456840" indent="-456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Software University – High-Quality Education and </a:t>
            </a:r>
            <a:br/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Employment Opportunities 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2ac44"/>
                </a:solidFill>
                <a:uFillTx/>
                <a:latin typeface="Calibri"/>
                <a:hlinkClick r:id="rId1"/>
              </a:rPr>
              <a:t>softuni.bg</a:t>
            </a:r>
            <a:r>
              <a:rPr b="0" lang="en-US" sz="2900" spc="-1" strike="noStrike">
                <a:solidFill>
                  <a:srgbClr val="234465"/>
                </a:solidFill>
                <a:latin typeface="Calibri"/>
              </a:rPr>
              <a:t> </a:t>
            </a:r>
            <a:endParaRPr b="0" lang="en-US" sz="29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Software University Foundation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2ac44"/>
                </a:solidFill>
                <a:uFillTx/>
                <a:latin typeface="Calibri"/>
                <a:hlinkClick r:id="rId2"/>
              </a:rPr>
              <a:t>http://softuni.foundation/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Software University @ Facebook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99036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2ac44"/>
                </a:solidFill>
                <a:uFillTx/>
                <a:latin typeface="Calibri"/>
                <a:hlinkClick r:id="rId3"/>
              </a:rPr>
              <a:t>facebook.com/SoftwareUniversity</a:t>
            </a:r>
            <a:endParaRPr b="0" lang="en-US" sz="29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Software University Forums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99036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 u="sng">
                <a:solidFill>
                  <a:srgbClr val="f2ac44"/>
                </a:solidFill>
                <a:uFillTx/>
                <a:latin typeface="Calibri"/>
                <a:hlinkClick r:id="rId4"/>
              </a:rPr>
              <a:t>forum.softuni.bg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39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 fontScale="55000"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Trainings @ Software University (SoftUni)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440" name="Picture 14" descr=""/>
          <p:cNvPicPr/>
          <p:nvPr/>
        </p:nvPicPr>
        <p:blipFill>
          <a:blip r:embed="rId5"/>
          <a:stretch/>
        </p:blipFill>
        <p:spPr>
          <a:xfrm>
            <a:off x="6934320" y="2538000"/>
            <a:ext cx="2122200" cy="529200"/>
          </a:xfrm>
          <a:prstGeom prst="rect">
            <a:avLst/>
          </a:prstGeom>
          <a:ln>
            <a:noFill/>
          </a:ln>
        </p:spPr>
      </p:pic>
      <p:pic>
        <p:nvPicPr>
          <p:cNvPr id="441" name="Picture 17" descr=""/>
          <p:cNvPicPr/>
          <p:nvPr/>
        </p:nvPicPr>
        <p:blipFill>
          <a:blip r:embed="rId6"/>
          <a:stretch/>
        </p:blipFill>
        <p:spPr>
          <a:xfrm>
            <a:off x="8622720" y="2057400"/>
            <a:ext cx="3366360" cy="4482720"/>
          </a:xfrm>
          <a:prstGeom prst="rect">
            <a:avLst/>
          </a:prstGeom>
          <a:ln>
            <a:noFill/>
          </a:ln>
        </p:spPr>
      </p:pic>
      <p:pic>
        <p:nvPicPr>
          <p:cNvPr id="442" name="Picture 4" descr=""/>
          <p:cNvPicPr/>
          <p:nvPr/>
        </p:nvPicPr>
        <p:blipFill>
          <a:blip r:embed="rId7"/>
          <a:stretch/>
        </p:blipFill>
        <p:spPr>
          <a:xfrm>
            <a:off x="6934320" y="3654360"/>
            <a:ext cx="1118160" cy="1118160"/>
          </a:xfrm>
          <a:prstGeom prst="rect">
            <a:avLst/>
          </a:prstGeom>
          <a:ln>
            <a:noFill/>
          </a:ln>
        </p:spPr>
      </p:pic>
      <p:pic>
        <p:nvPicPr>
          <p:cNvPr id="443" name="Picture 12" descr=""/>
          <p:cNvPicPr/>
          <p:nvPr/>
        </p:nvPicPr>
        <p:blipFill>
          <a:blip r:embed="rId8"/>
          <a:stretch/>
        </p:blipFill>
        <p:spPr>
          <a:xfrm>
            <a:off x="6934320" y="5359680"/>
            <a:ext cx="1041480" cy="104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extShape 1"/>
          <p:cNvSpPr txBox="1"/>
          <p:nvPr/>
        </p:nvSpPr>
        <p:spPr>
          <a:xfrm>
            <a:off x="190440" y="1196280"/>
            <a:ext cx="11817720" cy="5200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This course (slides, examples, demos, videos, homework, etc.)</a:t>
            </a:r>
            <a:br/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is licensed under the "</a:t>
            </a:r>
            <a:r>
              <a:rPr b="0" lang="en-US" sz="3400" spc="-1" strike="noStrike" u="sng">
                <a:solidFill>
                  <a:srgbClr val="f2ac44"/>
                </a:solidFill>
                <a:uFillTx/>
                <a:latin typeface="Calibri"/>
                <a:hlinkClick r:id="rId1"/>
              </a:rPr>
              <a:t>Creative Commons </a:t>
            </a:r>
            <a:r>
              <a:rPr b="0" lang="en-US" sz="3400" spc="-1" strike="noStrike" u="sng">
                <a:solidFill>
                  <a:srgbClr val="f2ac44"/>
                </a:solidFill>
                <a:uFillTx/>
                <a:latin typeface="Calibri"/>
                <a:hlinkClick r:id="rId2"/>
              </a:rPr>
              <a:t>Attribution-NonCommercial-ShareAlike</a:t>
            </a:r>
            <a:r>
              <a:rPr b="0" lang="en-US" sz="3400" spc="-1" strike="noStrike" u="sng">
                <a:solidFill>
                  <a:srgbClr val="f2ac44"/>
                </a:solidFill>
                <a:uFillTx/>
                <a:latin typeface="Calibri"/>
                <a:hlinkClick r:id="rId3"/>
              </a:rPr>
              <a:t> 4.0 International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" license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45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License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46" name="TextShape 3"/>
          <p:cNvSpPr txBox="1"/>
          <p:nvPr/>
        </p:nvSpPr>
        <p:spPr>
          <a:xfrm>
            <a:off x="1156644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B41655D-2C72-4037-984E-F970C8754E03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447" name="Picture 4" descr=""/>
          <p:cNvPicPr/>
          <p:nvPr/>
        </p:nvPicPr>
        <p:blipFill>
          <a:blip r:embed="rId4"/>
          <a:stretch/>
        </p:blipFill>
        <p:spPr>
          <a:xfrm>
            <a:off x="3773520" y="3809880"/>
            <a:ext cx="4641840" cy="162396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193680" y="1905120"/>
            <a:ext cx="11804400" cy="32680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7200" spc="-1" strike="noStrike" u="sng">
                <a:solidFill>
                  <a:srgbClr val="ffa000"/>
                </a:solidFill>
                <a:uFillTx/>
                <a:latin typeface="Calibri"/>
              </a:rPr>
              <a:t>sli.do</a:t>
            </a:r>
            <a:br/>
            <a:r>
              <a:rPr b="1" lang="en-US" sz="11500" spc="-1" strike="noStrike">
                <a:solidFill>
                  <a:srgbClr val="234465"/>
                </a:solidFill>
                <a:latin typeface="Calibri"/>
              </a:rPr>
              <a:t>#java-web</a:t>
            </a:r>
            <a:endParaRPr b="0" lang="en-US" sz="115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115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22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Questions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Picture 3" descr=""/>
          <p:cNvPicPr/>
          <p:nvPr/>
        </p:nvPicPr>
        <p:blipFill>
          <a:blip r:embed="rId1"/>
          <a:stretch/>
        </p:blipFill>
        <p:spPr>
          <a:xfrm>
            <a:off x="4519080" y="1831320"/>
            <a:ext cx="3099600" cy="1594080"/>
          </a:xfrm>
          <a:prstGeom prst="rect">
            <a:avLst/>
          </a:prstGeom>
          <a:ln>
            <a:noFill/>
          </a:ln>
        </p:spPr>
      </p:pic>
      <p:sp>
        <p:nvSpPr>
          <p:cNvPr id="324" name="TextShape 1"/>
          <p:cNvSpPr txBox="1"/>
          <p:nvPr/>
        </p:nvSpPr>
        <p:spPr>
          <a:xfrm>
            <a:off x="615240" y="5106240"/>
            <a:ext cx="10961280" cy="7678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Course Objectives &amp; Program</a:t>
            </a:r>
            <a:endParaRPr b="0" lang="en-US" sz="5400" spc="-1" strike="noStrike">
              <a:solidFill>
                <a:srgbClr val="234465"/>
              </a:solidFill>
              <a:latin typeface="Calibri"/>
            </a:endParaRPr>
          </a:p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5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25" name="TextShape 2"/>
          <p:cNvSpPr txBox="1"/>
          <p:nvPr/>
        </p:nvSpPr>
        <p:spPr>
          <a:xfrm>
            <a:off x="615240" y="5490360"/>
            <a:ext cx="10961280" cy="4993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Java Web Basics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190440" y="1195560"/>
            <a:ext cx="11817000" cy="52020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 fontScale="85000"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a000"/>
                </a:solidFill>
                <a:latin typeface="Calibri"/>
              </a:rPr>
              <a:t>Course Introduction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 – Course Program, Trainers, Exams, 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Resources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a000"/>
                </a:solidFill>
                <a:latin typeface="Calibri"/>
              </a:rPr>
              <a:t>Web Fundamentals Introduction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: HTML &amp; CSS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a000"/>
                </a:solidFill>
                <a:latin typeface="Calibri"/>
              </a:rPr>
              <a:t>HTTP Protocol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 – HTTP Protocol Intro, Requests, Responses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a000"/>
                </a:solidFill>
                <a:latin typeface="Calibri"/>
              </a:rPr>
              <a:t>State Management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 – Cookies &amp; Sessions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a000"/>
                </a:solidFill>
                <a:latin typeface="Calibri"/>
              </a:rPr>
              <a:t>Introduction to Java EE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 – What is Java EE?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a000"/>
                </a:solidFill>
                <a:latin typeface="Calibri"/>
              </a:rPr>
              <a:t>Java EE: Servet API</a:t>
            </a:r>
            <a:r>
              <a:rPr b="0" lang="en-US" sz="3400" spc="-1" strike="noStrike">
                <a:solidFill>
                  <a:srgbClr val="ffa000"/>
                </a:solidFill>
                <a:latin typeface="Calibri"/>
              </a:rPr>
              <a:t> 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27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Java Web Dev Basics – Course Program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28" name="TextShape 3"/>
          <p:cNvSpPr txBox="1"/>
          <p:nvPr/>
        </p:nvSpPr>
        <p:spPr>
          <a:xfrm>
            <a:off x="11566440" y="6397560"/>
            <a:ext cx="428400" cy="3074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E0F7E4E8-94F8-4C18-9598-912EC6C84DCF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29" name="Picture 7" descr=""/>
          <p:cNvPicPr/>
          <p:nvPr/>
        </p:nvPicPr>
        <p:blipFill>
          <a:blip r:embed="rId1"/>
          <a:stretch/>
        </p:blipFill>
        <p:spPr>
          <a:xfrm>
            <a:off x="10345680" y="1710360"/>
            <a:ext cx="1626120" cy="1626120"/>
          </a:xfrm>
          <a:prstGeom prst="rect">
            <a:avLst/>
          </a:prstGeom>
          <a:ln>
            <a:noFill/>
          </a:ln>
        </p:spPr>
      </p:pic>
      <p:pic>
        <p:nvPicPr>
          <p:cNvPr id="330" name="Picture 5" descr=""/>
          <p:cNvPicPr/>
          <p:nvPr/>
        </p:nvPicPr>
        <p:blipFill>
          <a:blip r:embed="rId2"/>
          <a:stretch/>
        </p:blipFill>
        <p:spPr>
          <a:xfrm>
            <a:off x="8674560" y="4057920"/>
            <a:ext cx="2891880" cy="161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190440" y="1195560"/>
            <a:ext cx="11817000" cy="52020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 fontScale="87000"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a000"/>
                </a:solidFill>
                <a:latin typeface="Calibri"/>
              </a:rPr>
              <a:t>Java EE: JavaServer Pages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–</a:t>
            </a:r>
            <a:r>
              <a:rPr b="0" lang="en-US" sz="3400" spc="-1" strike="noStrike">
                <a:solidFill>
                  <a:srgbClr val="ffa000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What are JSPs?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a000"/>
                </a:solidFill>
                <a:latin typeface="Calibri"/>
              </a:rPr>
              <a:t>Java EE: Workshop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–</a:t>
            </a:r>
            <a:r>
              <a:rPr b="0" lang="en-US" sz="3400" spc="-1" strike="noStrike">
                <a:solidFill>
                  <a:srgbClr val="ffa000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Web app with Servelts, JSPs and JPA.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a000"/>
                </a:solidFill>
                <a:latin typeface="Calibri"/>
              </a:rPr>
              <a:t>Java EE: JavaServer Faces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 – What is JSF?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a000"/>
                </a:solidFill>
                <a:latin typeface="Calibri"/>
              </a:rPr>
              <a:t>Java EE: JavaServer Faces – Libraries, Tags and Templates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–       What are JSF libraries, tags and templates?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a000"/>
                </a:solidFill>
                <a:latin typeface="Calibri"/>
              </a:rPr>
              <a:t>Java EE: Workshop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–</a:t>
            </a:r>
            <a:r>
              <a:rPr b="0" lang="en-US" sz="3400" spc="-1" strike="noStrike">
                <a:solidFill>
                  <a:srgbClr val="ffa000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Web app with JSF and JPA.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a000"/>
                </a:solidFill>
                <a:latin typeface="Calibri"/>
              </a:rPr>
              <a:t>Exam Preparation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32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Java Web Dev Basics – Course Program (2)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33" name="TextShape 3"/>
          <p:cNvSpPr txBox="1"/>
          <p:nvPr/>
        </p:nvSpPr>
        <p:spPr>
          <a:xfrm>
            <a:off x="11566440" y="6397560"/>
            <a:ext cx="428400" cy="3074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80BC1DF9-110B-4C86-8169-B3047658A7CB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34" name="Picture 7" descr=""/>
          <p:cNvPicPr/>
          <p:nvPr/>
        </p:nvPicPr>
        <p:blipFill>
          <a:blip r:embed="rId1"/>
          <a:stretch/>
        </p:blipFill>
        <p:spPr>
          <a:xfrm>
            <a:off x="10671120" y="1506240"/>
            <a:ext cx="1502280" cy="1502280"/>
          </a:xfrm>
          <a:prstGeom prst="rect">
            <a:avLst/>
          </a:prstGeom>
          <a:ln>
            <a:noFill/>
          </a:ln>
        </p:spPr>
      </p:pic>
      <p:pic>
        <p:nvPicPr>
          <p:cNvPr id="335" name="Picture 5" descr=""/>
          <p:cNvPicPr/>
          <p:nvPr/>
        </p:nvPicPr>
        <p:blipFill>
          <a:blip r:embed="rId2"/>
          <a:stretch/>
        </p:blipFill>
        <p:spPr>
          <a:xfrm>
            <a:off x="8210160" y="4639320"/>
            <a:ext cx="3962880" cy="2218320"/>
          </a:xfrm>
          <a:prstGeom prst="rect">
            <a:avLst/>
          </a:prstGeom>
          <a:ln>
            <a:noFill/>
          </a:ln>
        </p:spPr>
      </p:pic>
      <p:pic>
        <p:nvPicPr>
          <p:cNvPr id="336" name="Picture 9" descr=""/>
          <p:cNvPicPr/>
          <p:nvPr/>
        </p:nvPicPr>
        <p:blipFill>
          <a:blip r:embed="rId3"/>
          <a:stretch/>
        </p:blipFill>
        <p:spPr>
          <a:xfrm>
            <a:off x="6099120" y="5080320"/>
            <a:ext cx="1587240" cy="1587240"/>
          </a:xfrm>
          <a:prstGeom prst="rect">
            <a:avLst/>
          </a:prstGeom>
          <a:ln>
            <a:noFill/>
          </a:ln>
        </p:spPr>
      </p:pic>
      <p:pic>
        <p:nvPicPr>
          <p:cNvPr id="337" name="Picture 11" descr=""/>
          <p:cNvPicPr/>
          <p:nvPr/>
        </p:nvPicPr>
        <p:blipFill>
          <a:blip r:embed="rId4"/>
          <a:stretch/>
        </p:blipFill>
        <p:spPr>
          <a:xfrm>
            <a:off x="3884760" y="5232600"/>
            <a:ext cx="1952640" cy="162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icture 2" descr=""/>
          <p:cNvPicPr/>
          <p:nvPr/>
        </p:nvPicPr>
        <p:blipFill>
          <a:blip r:embed="rId1"/>
          <a:stretch/>
        </p:blipFill>
        <p:spPr>
          <a:xfrm>
            <a:off x="3896640" y="1066680"/>
            <a:ext cx="4401720" cy="4401720"/>
          </a:xfrm>
          <a:prstGeom prst="rect">
            <a:avLst/>
          </a:prstGeom>
          <a:ln>
            <a:noFill/>
          </a:ln>
        </p:spPr>
      </p:pic>
      <p:sp>
        <p:nvSpPr>
          <p:cNvPr id="339" name="CustomShape 1"/>
          <p:cNvSpPr/>
          <p:nvPr/>
        </p:nvSpPr>
        <p:spPr>
          <a:xfrm>
            <a:off x="1628280" y="5580360"/>
            <a:ext cx="893808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The Trainers Team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190440" y="1196280"/>
            <a:ext cx="11817720" cy="5200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 fontScale="69000"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a000"/>
                </a:solidFill>
                <a:latin typeface="Calibri"/>
              </a:rPr>
              <a:t>Doncho Minkov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2" marL="152316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Senior Full Stack Developer in SoftUni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2" marL="152316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10+ years in IT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3" marL="213228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8+ years of experience as a 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marL="18277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Technical Trainer @ Telerik Academy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lvl="3" marL="213228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Front-end developer by heart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lvl="4" marL="274140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Software developer by need</a:t>
            </a:r>
            <a:endParaRPr b="0" lang="en-US" sz="2600" spc="-1" strike="noStrike">
              <a:solidFill>
                <a:srgbClr val="234465"/>
              </a:solidFill>
              <a:latin typeface="Calibri"/>
            </a:endParaRPr>
          </a:p>
          <a:p>
            <a:pPr lvl="2" marL="152316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Experience with all popular mobile platforms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3" marL="213228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Android, iOS, Windows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lvl="2" marL="152316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Fluent in Node.js, .NET, Angular, Java, C++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2" marL="152316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"30 under 30" – Forbes 2017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Trainers Team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42" name="TextShape 3"/>
          <p:cNvSpPr txBox="1"/>
          <p:nvPr/>
        </p:nvSpPr>
        <p:spPr>
          <a:xfrm>
            <a:off x="1156644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9117352-EC9C-4E20-8E05-CE5939606863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43" name="Picture 1" descr=""/>
          <p:cNvPicPr/>
          <p:nvPr/>
        </p:nvPicPr>
        <p:blipFill>
          <a:blip r:embed="rId1"/>
          <a:stretch/>
        </p:blipFill>
        <p:spPr>
          <a:xfrm>
            <a:off x="8254080" y="1990800"/>
            <a:ext cx="3495240" cy="349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57" dur="indefinite" restart="never" nodeType="tmRoot">
          <p:childTnLst>
            <p:seq>
              <p:cTn id="58" dur="indefinite" nodeType="mainSeq">
                <p:childTnLst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190440" y="1196280"/>
            <a:ext cx="11817720" cy="5200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a000"/>
                </a:solidFill>
                <a:latin typeface="Calibri"/>
              </a:rPr>
              <a:t>Radoslav Evgeniev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Technical Trainer @ SoftUni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Java Web Developer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Experience with Spring Framework 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marL="609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   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and Java EE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Interested in self-development </a:t>
            </a:r>
            <a:br/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45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Trainers Team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46" name="TextShape 3"/>
          <p:cNvSpPr txBox="1"/>
          <p:nvPr/>
        </p:nvSpPr>
        <p:spPr>
          <a:xfrm>
            <a:off x="1156644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813C2BAB-DCFE-430C-A220-8DC152C45B9F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47" name="Picture 4" descr=""/>
          <p:cNvPicPr/>
          <p:nvPr/>
        </p:nvPicPr>
        <p:blipFill>
          <a:blip r:embed="rId1"/>
          <a:stretch/>
        </p:blipFill>
        <p:spPr>
          <a:xfrm>
            <a:off x="8036280" y="1669320"/>
            <a:ext cx="3378600" cy="3519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99" dur="indefinite" restart="never" nodeType="tmRoot">
          <p:childTnLst>
            <p:seq>
              <p:cTn id="100" dur="indefinite" nodeType="mainSeq">
                <p:childTnLst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4355</TotalTime>
  <Application>LibreOffice/6.1.3.2$Linux_X86_64 LibreOffice_project/10$Build-2</Application>
  <Words>670</Words>
  <Paragraphs>158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2018-05-23T13:08:44Z</dcterms:created>
  <dc:creator>Alen Paunov</dc:creator>
  <dc:description/>
  <dc:language>en-US</dc:language>
  <cp:lastModifiedBy/>
  <dcterms:modified xsi:type="dcterms:W3CDTF">2019-01-14T19:10:03Z</dcterms:modified>
  <cp:revision>81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8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23</vt:i4>
  </property>
</Properties>
</file>